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0F93B-3879-43AC-972B-40F4E01AF07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FD6B5-EF2C-440B-8528-7EC25C4C2C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ão da Vi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1683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Pão</a:t>
            </a:r>
            <a:r>
              <a:rPr lang="en-US" b="1" dirty="0" smtClean="0"/>
              <a:t> </a:t>
            </a:r>
            <a:r>
              <a:rPr lang="en-US" b="1" dirty="0" err="1" smtClean="0"/>
              <a:t>da</a:t>
            </a:r>
            <a:r>
              <a:rPr lang="en-US" b="1" dirty="0" smtClean="0"/>
              <a:t> Vida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4320480" cy="4752528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Tu que deste o pão, lá junto ao mar,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dá-lo a mim também, Jesus, vem dar!  Pois, na Palavra, ó Deus, pão busco achar,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santo pão que me há de sustentar.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Tua bênção dar, vem, ó Senhor;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e revela, então, o Teu amor.               Pai, muitas graças dou por este pão,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que provém do Céu e traz perdão.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vida o Teu falar, sim, ao que crer.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quero a lei guardar, e em Ti viver,                Mas fraco sou, Senhor, vem me ajudar,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sempre até ao lar de além chegar.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Pão da Vida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Pão da Vida </dc:title>
  <dc:creator>mary</dc:creator>
  <cp:lastModifiedBy>mary</cp:lastModifiedBy>
  <cp:revision>6</cp:revision>
  <dcterms:created xsi:type="dcterms:W3CDTF">2018-09-01T20:42:00Z</dcterms:created>
  <dcterms:modified xsi:type="dcterms:W3CDTF">2018-09-01T21:02:57Z</dcterms:modified>
</cp:coreProperties>
</file>