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4" d="100"/>
          <a:sy n="54" d="100"/>
        </p:scale>
        <p:origin x="-2189" y="-3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9681-C641-42E0-827F-16F9935954FD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815C-6553-4B4D-AAC2-9A7A1C924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9681-C641-42E0-827F-16F9935954FD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815C-6553-4B4D-AAC2-9A7A1C924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9681-C641-42E0-827F-16F9935954FD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815C-6553-4B4D-AAC2-9A7A1C924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9681-C641-42E0-827F-16F9935954FD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815C-6553-4B4D-AAC2-9A7A1C924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9681-C641-42E0-827F-16F9935954FD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815C-6553-4B4D-AAC2-9A7A1C924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9681-C641-42E0-827F-16F9935954FD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815C-6553-4B4D-AAC2-9A7A1C924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9681-C641-42E0-827F-16F9935954FD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815C-6553-4B4D-AAC2-9A7A1C924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9681-C641-42E0-827F-16F9935954FD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815C-6553-4B4D-AAC2-9A7A1C924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9681-C641-42E0-827F-16F9935954FD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815C-6553-4B4D-AAC2-9A7A1C924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9681-C641-42E0-827F-16F9935954FD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815C-6553-4B4D-AAC2-9A7A1C924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9681-C641-42E0-827F-16F9935954FD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815C-6553-4B4D-AAC2-9A7A1C924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59681-C641-42E0-827F-16F9935954FD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6815C-6553-4B4D-AAC2-9A7A1C9242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Jesus, I Love The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2324080"/>
            <a:ext cx="9144000" cy="45365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in Jesus Ich Liebe D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Mein Jesus Ich Liebe Dich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9144000" cy="2880320"/>
          </a:xfrm>
        </p:spPr>
        <p:txBody>
          <a:bodyPr numCol="2"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Jesus ich lieb dich ich weiß du bist mein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will ich gehören nur dir ganz allein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bist mein Erretter mein Dank sucht dein Ohr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liebe dich heute wie niemals zuvor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Jesus, ich liebe dich, ich weiß, du bist mein;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dich alle Torheiten der Sünde zurücktreten ich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gnädiger Erlöser, mein Retter bist du;.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jemals ich dich geliebt, mein Jesus, 'tis jetzt.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</a:t>
            </a: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liebe dich, weil du hat mich zuerst geliebt,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erkaufte meine Begnadigung auf Golgatha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liebe dich für das Tragen der Dornen auf deine Stirn;.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jemals liebte ich dich, mein Jesus, "jetzt tis.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Villen von Ruhm und endlose Freude,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jemals dich im Himmel lieben so hell;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mit der glitzernden Krone auf meine Stirn singen werde; </a:t>
            </a:r>
            <a:b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dich geliebt, mein Jesus: "Wenn überhaupt tis jetzt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Mein Jesus Ich Liebe Dich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Jesus Ich Liebe Dich </dc:title>
  <dc:creator>mary</dc:creator>
  <cp:lastModifiedBy>mary</cp:lastModifiedBy>
  <cp:revision>12</cp:revision>
  <dcterms:created xsi:type="dcterms:W3CDTF">2018-05-09T13:01:05Z</dcterms:created>
  <dcterms:modified xsi:type="dcterms:W3CDTF">2018-09-19T19:15:40Z</dcterms:modified>
</cp:coreProperties>
</file>