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53"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660B30-0F7E-4278-A234-C7B7AE2D34FF}" type="datetimeFigureOut">
              <a:rPr lang="en-US" smtClean="0"/>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60B30-0F7E-4278-A234-C7B7AE2D34FF}" type="datetimeFigureOut">
              <a:rPr lang="en-US" smtClean="0"/>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60B30-0F7E-4278-A234-C7B7AE2D34FF}" type="datetimeFigureOut">
              <a:rPr lang="en-US" smtClean="0"/>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60B30-0F7E-4278-A234-C7B7AE2D34FF}" type="datetimeFigureOut">
              <a:rPr lang="en-US" smtClean="0"/>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660B30-0F7E-4278-A234-C7B7AE2D34FF}" type="datetimeFigureOut">
              <a:rPr lang="en-US" smtClean="0"/>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660B30-0F7E-4278-A234-C7B7AE2D34FF}" type="datetimeFigureOut">
              <a:rPr lang="en-US" smtClean="0"/>
              <a:t>9/8/2018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660B30-0F7E-4278-A234-C7B7AE2D34FF}" type="datetimeFigureOut">
              <a:rPr lang="en-US" smtClean="0"/>
              <a:t>9/8/2018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660B30-0F7E-4278-A234-C7B7AE2D34FF}" type="datetimeFigureOut">
              <a:rPr lang="en-US" smtClean="0"/>
              <a:t>9/8/2018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60B30-0F7E-4278-A234-C7B7AE2D34FF}" type="datetimeFigureOut">
              <a:rPr lang="en-US" smtClean="0"/>
              <a:t>9/8/2018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60B30-0F7E-4278-A234-C7B7AE2D34FF}" type="datetimeFigureOut">
              <a:rPr lang="en-US" smtClean="0"/>
              <a:t>9/8/2018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60B30-0F7E-4278-A234-C7B7AE2D34FF}" type="datetimeFigureOut">
              <a:rPr lang="en-US" smtClean="0"/>
              <a:t>9/8/2018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B68FD-9467-447C-8DAA-EF5315EA508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60B30-0F7E-4278-A234-C7B7AE2D34FF}" type="datetimeFigureOut">
              <a:rPr lang="en-US" smtClean="0"/>
              <a:t>9/8/2018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B68FD-9467-447C-8DAA-EF5315EA5086}" type="slidenum">
              <a:rPr lang="en-US" smtClean="0"/>
              <a:t>‹#›</a:t>
            </a:fld>
            <a:endParaRPr lang="en-US"/>
          </a:p>
        </p:txBody>
      </p:sp>
      <p:pic>
        <p:nvPicPr>
          <p:cNvPr id="7" name="Picture 6" descr="놀라운 그 이름.jpg"/>
          <p:cNvPicPr>
            <a:picLocks noChangeAspect="1"/>
          </p:cNvPicPr>
          <p:nvPr userDrawn="1"/>
        </p:nvPicPr>
        <p:blipFill>
          <a:blip r:embed="rId14" cstate="print"/>
          <a:stretch>
            <a:fillRect/>
          </a:stretch>
        </p:blipFill>
        <p:spPr>
          <a:xfrm>
            <a:off x="3613297" y="2420888"/>
            <a:ext cx="5530703" cy="37456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Maravilloso es É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188640"/>
            <a:ext cx="3888432" cy="432048"/>
          </a:xfrm>
        </p:spPr>
        <p:txBody>
          <a:bodyPr>
            <a:normAutofit fontScale="90000"/>
          </a:bodyPr>
          <a:lstStyle/>
          <a:p>
            <a:r>
              <a:rPr lang="en-US" b="1" dirty="0" err="1" smtClean="0"/>
              <a:t>Maravilloso</a:t>
            </a:r>
            <a:r>
              <a:rPr lang="en-US" b="1" dirty="0" smtClean="0"/>
              <a:t> </a:t>
            </a:r>
            <a:r>
              <a:rPr lang="en-US" b="1" dirty="0" err="1" smtClean="0"/>
              <a:t>es</a:t>
            </a:r>
            <a:r>
              <a:rPr lang="en-US" b="1" dirty="0" smtClean="0"/>
              <a:t> </a:t>
            </a:r>
            <a:r>
              <a:rPr lang="en-US" b="1" dirty="0" err="1" smtClean="0"/>
              <a:t>Él</a:t>
            </a:r>
            <a:r>
              <a:rPr lang="en-US" b="1" dirty="0" smtClean="0"/>
              <a:t> </a:t>
            </a:r>
            <a:endParaRPr lang="en-US" b="1" dirty="0"/>
          </a:p>
        </p:txBody>
      </p:sp>
      <p:sp>
        <p:nvSpPr>
          <p:cNvPr id="3" name="Subtitle 2"/>
          <p:cNvSpPr>
            <a:spLocks noGrp="1"/>
          </p:cNvSpPr>
          <p:nvPr>
            <p:ph type="subTitle" idx="1"/>
          </p:nvPr>
        </p:nvSpPr>
        <p:spPr>
          <a:xfrm>
            <a:off x="395536" y="764704"/>
            <a:ext cx="7560840" cy="3168352"/>
          </a:xfrm>
        </p:spPr>
        <p:txBody>
          <a:bodyPr>
            <a:normAutofit/>
          </a:bodyPr>
          <a:lstStyle/>
          <a:p>
            <a:pPr algn="l"/>
            <a:r>
              <a:rPr lang="es-ES" sz="2000" b="1" dirty="0" smtClean="0">
                <a:solidFill>
                  <a:schemeClr val="tx1">
                    <a:lumMod val="95000"/>
                    <a:lumOff val="5000"/>
                  </a:schemeClr>
                </a:solidFill>
              </a:rPr>
              <a:t>Maravilloso es El, Maravilloso es El, Maravilloso es El, Cristo el Señor  Rey soberano </a:t>
            </a:r>
            <a:r>
              <a:rPr lang="es-ES" sz="2000" b="1" dirty="0" err="1" smtClean="0">
                <a:solidFill>
                  <a:schemeClr val="tx1">
                    <a:lumMod val="95000"/>
                    <a:lumOff val="5000"/>
                  </a:schemeClr>
                </a:solidFill>
              </a:rPr>
              <a:t>aqui</a:t>
            </a:r>
            <a:r>
              <a:rPr lang="es-ES" sz="2000" b="1" dirty="0" smtClean="0">
                <a:solidFill>
                  <a:schemeClr val="tx1">
                    <a:lumMod val="95000"/>
                    <a:lumOff val="5000"/>
                  </a:schemeClr>
                </a:solidFill>
              </a:rPr>
              <a:t>, y </a:t>
            </a:r>
            <a:r>
              <a:rPr lang="es-ES" sz="2000" b="1" dirty="0" err="1" smtClean="0">
                <a:solidFill>
                  <a:schemeClr val="tx1">
                    <a:lumMod val="95000"/>
                    <a:lumOff val="5000"/>
                  </a:schemeClr>
                </a:solidFill>
              </a:rPr>
              <a:t>esnsalsado</a:t>
            </a:r>
            <a:r>
              <a:rPr lang="es-ES" sz="2000" b="1" dirty="0" smtClean="0">
                <a:solidFill>
                  <a:schemeClr val="tx1">
                    <a:lumMod val="95000"/>
                    <a:lumOff val="5000"/>
                  </a:schemeClr>
                </a:solidFill>
              </a:rPr>
              <a:t> </a:t>
            </a:r>
            <a:r>
              <a:rPr lang="es-ES" sz="2000" b="1" dirty="0" err="1" smtClean="0">
                <a:solidFill>
                  <a:schemeClr val="tx1">
                    <a:lumMod val="95000"/>
                    <a:lumOff val="5000"/>
                  </a:schemeClr>
                </a:solidFill>
              </a:rPr>
              <a:t>alli</a:t>
            </a:r>
            <a:r>
              <a:rPr lang="es-ES" sz="2000" b="1" dirty="0" smtClean="0">
                <a:solidFill>
                  <a:schemeClr val="tx1">
                    <a:lumMod val="95000"/>
                    <a:lumOff val="5000"/>
                  </a:schemeClr>
                </a:solidFill>
              </a:rPr>
              <a:t> Maravilloso es El, Cristo el Señor  Pastor amado Rey de los siglos omnipotente Dios                                        Maravilloso es El, maravilloso es El, maravilloso es El, Cristo el señor Maravilloso es El, maravilloso es El, Maravilloso es El, Cristo el Señor     Rey soberano aquí, y </a:t>
            </a:r>
            <a:r>
              <a:rPr lang="es-ES" sz="2000" b="1" dirty="0" err="1" smtClean="0">
                <a:solidFill>
                  <a:schemeClr val="tx1">
                    <a:lumMod val="95000"/>
                    <a:lumOff val="5000"/>
                  </a:schemeClr>
                </a:solidFill>
              </a:rPr>
              <a:t>ensalsado</a:t>
            </a:r>
            <a:r>
              <a:rPr lang="es-ES" sz="2000" b="1" dirty="0" smtClean="0">
                <a:solidFill>
                  <a:schemeClr val="tx1">
                    <a:lumMod val="95000"/>
                    <a:lumOff val="5000"/>
                  </a:schemeClr>
                </a:solidFill>
              </a:rPr>
              <a:t> </a:t>
            </a:r>
            <a:r>
              <a:rPr lang="es-ES" sz="2000" b="1" dirty="0" err="1" smtClean="0">
                <a:solidFill>
                  <a:schemeClr val="tx1">
                    <a:lumMod val="95000"/>
                    <a:lumOff val="5000"/>
                  </a:schemeClr>
                </a:solidFill>
              </a:rPr>
              <a:t>alli</a:t>
            </a:r>
            <a:r>
              <a:rPr lang="es-ES" sz="2000" b="1" dirty="0" smtClean="0">
                <a:solidFill>
                  <a:schemeClr val="tx1">
                    <a:lumMod val="95000"/>
                    <a:lumOff val="5000"/>
                  </a:schemeClr>
                </a:solidFill>
              </a:rPr>
              <a:t>, Maravilloso es El, Cristo Cristo el Señor </a:t>
            </a:r>
            <a:r>
              <a:rPr lang="es-ES" sz="2000" b="1" dirty="0" err="1" smtClean="0">
                <a:solidFill>
                  <a:schemeClr val="tx1">
                    <a:lumMod val="95000"/>
                    <a:lumOff val="5000"/>
                  </a:schemeClr>
                </a:solidFill>
              </a:rPr>
              <a:t>Pastro</a:t>
            </a:r>
            <a:r>
              <a:rPr lang="es-ES" sz="2000" b="1" dirty="0" smtClean="0">
                <a:solidFill>
                  <a:schemeClr val="tx1">
                    <a:lumMod val="95000"/>
                    <a:lumOff val="5000"/>
                  </a:schemeClr>
                </a:solidFill>
              </a:rPr>
              <a:t> amado Rey de los siglos </a:t>
            </a:r>
            <a:r>
              <a:rPr lang="es-ES" sz="2000" b="1" dirty="0" err="1" smtClean="0">
                <a:solidFill>
                  <a:schemeClr val="tx1">
                    <a:lumMod val="95000"/>
                    <a:lumOff val="5000"/>
                  </a:schemeClr>
                </a:solidFill>
              </a:rPr>
              <a:t>onmipotente</a:t>
            </a:r>
            <a:r>
              <a:rPr lang="es-ES" sz="2000" b="1" dirty="0" smtClean="0">
                <a:solidFill>
                  <a:schemeClr val="tx1">
                    <a:lumMod val="95000"/>
                    <a:lumOff val="5000"/>
                  </a:schemeClr>
                </a:solidFill>
              </a:rPr>
              <a:t>  Dios                        nos inclinamos y le adoramos maravilloso es, El Cristo el Señor           Maravilloso es El, maravilloso es El, Maravilloso es El, </a:t>
            </a:r>
            <a:r>
              <a:rPr lang="es-ES" sz="2000" b="1" dirty="0" err="1" smtClean="0">
                <a:solidFill>
                  <a:schemeClr val="tx1">
                    <a:lumMod val="95000"/>
                    <a:lumOff val="5000"/>
                  </a:schemeClr>
                </a:solidFill>
              </a:rPr>
              <a:t>Crsito</a:t>
            </a:r>
            <a:r>
              <a:rPr lang="es-ES" sz="2000" b="1" dirty="0" smtClean="0">
                <a:solidFill>
                  <a:schemeClr val="tx1">
                    <a:lumMod val="95000"/>
                    <a:lumOff val="5000"/>
                  </a:schemeClr>
                </a:solidFill>
              </a:rPr>
              <a:t> el Señor    Cristo Cristo Cristo el Señor</a:t>
            </a:r>
            <a:endParaRPr lang="en-US" sz="20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126</Words>
  <Application>Microsoft Office PowerPoint</Application>
  <PresentationFormat>On-screen Show (4:3)</PresentationFormat>
  <Paragraphs>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Maravilloso es Él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Maravilloso es Él </dc:title>
  <dc:creator>mary</dc:creator>
  <cp:lastModifiedBy>mary</cp:lastModifiedBy>
  <cp:revision>10</cp:revision>
  <dcterms:created xsi:type="dcterms:W3CDTF">2018-09-08T19:31:23Z</dcterms:created>
  <dcterms:modified xsi:type="dcterms:W3CDTF">2018-09-08T21:55:31Z</dcterms:modified>
</cp:coreProperties>
</file>