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78D9-A59B-490A-B48D-CACA0409DDE4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52DCF-1AAE-48B5-BFE6-BB05F32D3C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I Love The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9144000" cy="4149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, yo te a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816424" cy="4046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Jesús, yo te amo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332656"/>
            <a:ext cx="3960440" cy="453650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Jesús, yo te amo y tuyo seré                   Por ti los placeres del mundo deje;   Pues tu me redimes, me das salvación,    Borrando mis culpas me diste perdón.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Primero me amaste y diste por mi           De sangre precioso raudal carmesí;        Con ella pagaste mi gran transgresión, Borrando mis culpas me diste perdón.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bellas mansiones, celestes , sin par, Tus glorias eternas yo he de cantar;       Tu gracia bendita será mi canción, Borrando mis culpas me diste perdón.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Jesús, yo te amo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Meu Jesus Eu te amo</dc:title>
  <dc:creator>mary</dc:creator>
  <cp:lastModifiedBy>mary</cp:lastModifiedBy>
  <cp:revision>11</cp:revision>
  <dcterms:created xsi:type="dcterms:W3CDTF">2018-09-19T00:45:38Z</dcterms:created>
  <dcterms:modified xsi:type="dcterms:W3CDTF">2018-09-19T18:34:28Z</dcterms:modified>
</cp:coreProperties>
</file>