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DEF01-C7A6-44A0-8470-9A8DE0FDEFD8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469DF-1D0B-460C-82DB-5856B24557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älskar mej jag 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12568" cy="434479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Jesus älskar mej jag vet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1268760"/>
            <a:ext cx="36724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Jesus älskar mig, jag vet,</a:t>
            </a:r>
            <a:br>
              <a:rPr lang="sv-SE" b="1" dirty="0" smtClean="0"/>
            </a:br>
            <a:r>
              <a:rPr lang="sv-SE" b="1" dirty="0" smtClean="0"/>
              <a:t>Ty min bibel säger det.</a:t>
            </a:r>
            <a:br>
              <a:rPr lang="sv-SE" b="1" dirty="0" smtClean="0"/>
            </a:br>
            <a:r>
              <a:rPr lang="sv-SE" b="1" dirty="0" smtClean="0"/>
              <a:t>Barnen höra honom till,</a:t>
            </a:r>
            <a:br>
              <a:rPr lang="sv-SE" b="1" dirty="0" smtClean="0"/>
            </a:br>
            <a:r>
              <a:rPr lang="sv-SE" b="1" dirty="0" smtClean="0"/>
              <a:t>Han dem alla frälsa vill.</a:t>
            </a:r>
            <a:br>
              <a:rPr lang="sv-SE" b="1" dirty="0" smtClean="0"/>
            </a:br>
            <a:r>
              <a:rPr lang="sv-SE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sv-SE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sv-SE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v-SE" b="1" i="1" dirty="0" smtClean="0">
                <a:solidFill>
                  <a:srgbClr val="FF0000"/>
                </a:solidFill>
              </a:rPr>
              <a:t>Chör</a:t>
            </a:r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Ja</a:t>
            </a:r>
            <a:r>
              <a:rPr lang="sv-SE" b="1" dirty="0" smtClean="0">
                <a:solidFill>
                  <a:srgbClr val="FF0000"/>
                </a:solidFill>
              </a:rPr>
              <a:t>, Jesus älskar, </a:t>
            </a:r>
            <a:r>
              <a:rPr lang="sv-SE" b="1" dirty="0" smtClean="0">
                <a:solidFill>
                  <a:srgbClr val="FF0000"/>
                </a:solidFill>
              </a:rPr>
              <a:t> Ja, Jesus älskar, </a:t>
            </a:r>
            <a:r>
              <a:rPr lang="sv-SE" b="1" dirty="0" smtClean="0">
                <a:solidFill>
                  <a:srgbClr val="FF0000"/>
                </a:solidFill>
              </a:rPr>
              <a:t/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Ja, mig han älskar, ty bibeln säger så.</a:t>
            </a:r>
            <a:br>
              <a:rPr lang="sv-SE" b="1" dirty="0" smtClean="0">
                <a:solidFill>
                  <a:srgbClr val="FF0000"/>
                </a:solidFill>
              </a:rPr>
            </a:br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Jesus </a:t>
            </a:r>
            <a:r>
              <a:rPr lang="sv-SE" b="1" dirty="0" smtClean="0"/>
              <a:t>älskar mig, han tog</a:t>
            </a:r>
            <a:br>
              <a:rPr lang="sv-SE" b="1" dirty="0" smtClean="0"/>
            </a:br>
            <a:r>
              <a:rPr lang="sv-SE" b="1" dirty="0" smtClean="0"/>
              <a:t>All min skuld och för mig dog.</a:t>
            </a:r>
            <a:br>
              <a:rPr lang="sv-SE" b="1" dirty="0" smtClean="0"/>
            </a:br>
            <a:r>
              <a:rPr lang="sv-SE" b="1" dirty="0" smtClean="0"/>
              <a:t>Här han mig från synden tvår,</a:t>
            </a:r>
            <a:br>
              <a:rPr lang="sv-SE" b="1" dirty="0" smtClean="0"/>
            </a:br>
            <a:r>
              <a:rPr lang="sv-SE" b="1" dirty="0" smtClean="0"/>
              <a:t>Och till slut jag himlen får</a:t>
            </a:r>
            <a:r>
              <a:rPr lang="sv-SE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älskar mej jag vet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älskar mej jag vet </dc:title>
  <dc:creator>mary</dc:creator>
  <cp:lastModifiedBy>mary</cp:lastModifiedBy>
  <cp:revision>4</cp:revision>
  <dcterms:created xsi:type="dcterms:W3CDTF">2018-09-15T15:38:02Z</dcterms:created>
  <dcterms:modified xsi:type="dcterms:W3CDTF">2018-09-17T02:50:08Z</dcterms:modified>
</cp:coreProperties>
</file>