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2" d="100"/>
          <a:sy n="62" d="100"/>
        </p:scale>
        <p:origin x="-13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0733B-C0B0-4D58-A0D4-4461B3024F3E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D4780-89BA-43D7-80B6-59235A726B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0733B-C0B0-4D58-A0D4-4461B3024F3E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D4780-89BA-43D7-80B6-59235A726B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0733B-C0B0-4D58-A0D4-4461B3024F3E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D4780-89BA-43D7-80B6-59235A726B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0733B-C0B0-4D58-A0D4-4461B3024F3E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D4780-89BA-43D7-80B6-59235A726B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0733B-C0B0-4D58-A0D4-4461B3024F3E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D4780-89BA-43D7-80B6-59235A726B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0733B-C0B0-4D58-A0D4-4461B3024F3E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D4780-89BA-43D7-80B6-59235A726B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0733B-C0B0-4D58-A0D4-4461B3024F3E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D4780-89BA-43D7-80B6-59235A726B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0733B-C0B0-4D58-A0D4-4461B3024F3E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D4780-89BA-43D7-80B6-59235A726B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0733B-C0B0-4D58-A0D4-4461B3024F3E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D4780-89BA-43D7-80B6-59235A726B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0733B-C0B0-4D58-A0D4-4461B3024F3E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D4780-89BA-43D7-80B6-59235A726B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0733B-C0B0-4D58-A0D4-4461B3024F3E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D4780-89BA-43D7-80B6-59235A726B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60733B-C0B0-4D58-A0D4-4461B3024F3E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D4780-89BA-43D7-80B6-59235A726B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y Jesus, I Love Thee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1154881"/>
            <a:ext cx="9144000" cy="570311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, sempre te am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1"/>
            <a:ext cx="4752528" cy="47667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Jesus, </a:t>
            </a:r>
            <a:r>
              <a:rPr lang="en-US" b="1" dirty="0" err="1" smtClean="0"/>
              <a:t>sempre</a:t>
            </a:r>
            <a:r>
              <a:rPr lang="en-US" b="1" dirty="0" smtClean="0"/>
              <a:t> </a:t>
            </a:r>
            <a:r>
              <a:rPr lang="en-US" b="1" dirty="0" err="1" smtClean="0"/>
              <a:t>te</a:t>
            </a:r>
            <a:r>
              <a:rPr lang="en-US" b="1" dirty="0" smtClean="0"/>
              <a:t> </a:t>
            </a:r>
            <a:r>
              <a:rPr lang="en-US" b="1" dirty="0" err="1" smtClean="0"/>
              <a:t>amo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548680"/>
            <a:ext cx="4608512" cy="3960440"/>
          </a:xfrm>
        </p:spPr>
        <p:txBody>
          <a:bodyPr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Jesus, sempre te amo porque sei que és meu;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feliz eu te rendo louvor que e só teu.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Meu Mestre divino, Senhor e meu Rei,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ti, ó meu Cristo, me submeterei.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 te amo porque tu morreste por mim;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 te amo porque teu amor não tem fim.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 ti confiança pra sempre terei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ti, ó meu Cristo, me submeterei.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 te amo na vida e na morte também;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sempre hei de louvar-te na glória de além.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Agora e pra sempre por ti viverei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ti, ó meu Cristo, me submeterei.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</TotalTime>
  <Words>116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Jesus, sempre te amo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Jesus, sempre te amo</dc:title>
  <dc:creator>mary</dc:creator>
  <cp:lastModifiedBy>mary</cp:lastModifiedBy>
  <cp:revision>7</cp:revision>
  <dcterms:created xsi:type="dcterms:W3CDTF">2018-05-09T00:25:21Z</dcterms:created>
  <dcterms:modified xsi:type="dcterms:W3CDTF">2022-07-24T18:18:13Z</dcterms:modified>
</cp:coreProperties>
</file>