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D380-ADF5-4142-ADFD-2CA56A41FCE1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CD1E-CFE3-4922-ACC9-C2F36DC22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D380-ADF5-4142-ADFD-2CA56A41FCE1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CD1E-CFE3-4922-ACC9-C2F36DC22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D380-ADF5-4142-ADFD-2CA56A41FCE1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CD1E-CFE3-4922-ACC9-C2F36DC22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D380-ADF5-4142-ADFD-2CA56A41FCE1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CD1E-CFE3-4922-ACC9-C2F36DC22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D380-ADF5-4142-ADFD-2CA56A41FCE1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CD1E-CFE3-4922-ACC9-C2F36DC22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D380-ADF5-4142-ADFD-2CA56A41FCE1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CD1E-CFE3-4922-ACC9-C2F36DC22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D380-ADF5-4142-ADFD-2CA56A41FCE1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CD1E-CFE3-4922-ACC9-C2F36DC22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D380-ADF5-4142-ADFD-2CA56A41FCE1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CD1E-CFE3-4922-ACC9-C2F36DC22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D380-ADF5-4142-ADFD-2CA56A41FCE1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CD1E-CFE3-4922-ACC9-C2F36DC22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D380-ADF5-4142-ADFD-2CA56A41FCE1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CD1E-CFE3-4922-ACC9-C2F36DC22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D380-ADF5-4142-ADFD-2CA56A41FCE1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CD1E-CFE3-4922-ACC9-C2F36DC229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4D380-ADF5-4142-ADFD-2CA56A41FCE1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7CD1E-CFE3-4922-ACC9-C2F36DC229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Jesus, I Love The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154881"/>
            <a:ext cx="9144000" cy="57031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g älskar dig, Jes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464496" cy="506487"/>
          </a:xfrm>
        </p:spPr>
        <p:txBody>
          <a:bodyPr>
            <a:normAutofit fontScale="90000"/>
          </a:bodyPr>
          <a:lstStyle/>
          <a:p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älskar dig, 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8064896" cy="3168352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älskar dig, Jesus, jag vet du är min  och trots vad jag är i mig själv, är jag din.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frälst mig från döden och hjälper ännu,  och ingen, nej ingen har älskat som du.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 evighet, Jesus , du älskat mig först,  och se, av all kärlek  din kärlek är störst.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döden på korset  den sträcker sig ju  och ingen, nej ingen  har älskat som du.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sist i det hem  du av nåd mig berett,  vars härlighet än  intet öga har sett,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skall lovsången ljuda  långt bättre än nu,  att ingen, nej ingen  har älskat som du. 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Jag älskar dig,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Jag älskar dig Jesus</dc:title>
  <dc:creator>mary</dc:creator>
  <cp:lastModifiedBy>mary</cp:lastModifiedBy>
  <cp:revision>3</cp:revision>
  <dcterms:created xsi:type="dcterms:W3CDTF">2018-09-18T19:12:29Z</dcterms:created>
  <dcterms:modified xsi:type="dcterms:W3CDTF">2018-09-18T19:27:35Z</dcterms:modified>
</cp:coreProperties>
</file>