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3127A-83B0-4FD3-976F-C7E03EF039C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FCA81-3A2B-41B1-88C7-9A80EB9520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 știu mă iubeș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536504" cy="54868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Isus știu mă iubește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096344" cy="4824536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ştiu, mă iubeşte,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Biblia-mi spune mie;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Cei mici Lui Îi aparţin,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Copilaşii la El vin.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</a:t>
            </a:r>
            <a:r>
              <a:rPr lang="en-US" sz="1800" b="1" dirty="0" err="1" smtClean="0">
                <a:solidFill>
                  <a:srgbClr val="FF0000"/>
                </a:solidFill>
              </a:rPr>
              <a:t>efrain</a:t>
            </a:r>
            <a:r>
              <a:rPr lang="vi-VN" sz="1800" b="1" dirty="0" smtClean="0">
                <a:solidFill>
                  <a:srgbClr val="FF0000"/>
                </a:solidFill>
              </a:rPr>
              <a:t>: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</a:t>
            </a:r>
            <a:r>
              <a:rPr lang="it-IT" sz="1800" b="1" i="1" dirty="0" smtClean="0">
                <a:solidFill>
                  <a:srgbClr val="FF0000"/>
                </a:solidFill>
              </a:rPr>
              <a:t>Da, mă iubește,</a:t>
            </a:r>
            <a:br>
              <a:rPr lang="it-IT" sz="1800" b="1" i="1" dirty="0" smtClean="0">
                <a:solidFill>
                  <a:srgbClr val="FF0000"/>
                </a:solidFill>
              </a:rPr>
            </a:br>
            <a:r>
              <a:rPr lang="it-IT" sz="1800" b="1" i="1" dirty="0" smtClean="0">
                <a:solidFill>
                  <a:srgbClr val="FF0000"/>
                </a:solidFill>
              </a:rPr>
              <a:t>El ma iubeste</a:t>
            </a:r>
            <a:br>
              <a:rPr lang="it-IT" sz="1800" b="1" i="1" dirty="0" smtClean="0">
                <a:solidFill>
                  <a:srgbClr val="FF0000"/>
                </a:solidFill>
              </a:rPr>
            </a:br>
            <a:r>
              <a:rPr lang="it-IT" sz="1800" b="1" i="1" dirty="0" smtClean="0">
                <a:solidFill>
                  <a:srgbClr val="FF0000"/>
                </a:solidFill>
              </a:rPr>
              <a:t>Mă iubește da,</a:t>
            </a:r>
            <a:br>
              <a:rPr lang="it-IT" sz="1800" b="1" i="1" dirty="0" smtClean="0">
                <a:solidFill>
                  <a:srgbClr val="FF0000"/>
                </a:solidFill>
              </a:rPr>
            </a:br>
            <a:r>
              <a:rPr lang="it-IT" sz="1800" b="1" i="1" dirty="0" smtClean="0">
                <a:solidFill>
                  <a:srgbClr val="FF0000"/>
                </a:solidFill>
              </a:rPr>
              <a:t>Biblia‑mi spune așa.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mine a murit,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Casă-n cer mi-a pregătit;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spală păcatul meu,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El m-apropii şi eu.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Isus sunt foarte drag,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Deși sunt eu mic și slab.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Chiar din mâna Lui de sus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 păzit de-al meu Isus.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Isus știu mă iubește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Isus știu mă iubește</dc:title>
  <dc:creator>mary</dc:creator>
  <cp:lastModifiedBy>mary</cp:lastModifiedBy>
  <cp:revision>6</cp:revision>
  <dcterms:created xsi:type="dcterms:W3CDTF">2018-09-11T20:59:18Z</dcterms:created>
  <dcterms:modified xsi:type="dcterms:W3CDTF">2018-09-14T18:17:40Z</dcterms:modified>
</cp:coreProperties>
</file>