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8DC05-95D7-4A2A-811C-DA2958C9A340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79DF5-342D-4B93-BE5D-C1BBD1B837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ê xu yêu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38437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Giê</a:t>
            </a:r>
            <a:r>
              <a:rPr lang="en-US" b="1" dirty="0" smtClean="0"/>
              <a:t> </a:t>
            </a:r>
            <a:r>
              <a:rPr lang="en-US" b="1" dirty="0" err="1" smtClean="0"/>
              <a:t>xu</a:t>
            </a:r>
            <a:r>
              <a:rPr lang="en-US" b="1" dirty="0" smtClean="0"/>
              <a:t> </a:t>
            </a:r>
            <a:r>
              <a:rPr lang="en-US" b="1" dirty="0" err="1" smtClean="0"/>
              <a:t>yêu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052736"/>
            <a:ext cx="4644008" cy="5184576"/>
          </a:xfrm>
        </p:spPr>
        <p:txBody>
          <a:bodyPr>
            <a:norm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Chúa yêu em lòng em vui thay,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Kia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Kinh Thánh đã tỏ cho hay,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Các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 thơ thuộc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ê xư đây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Chúng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yếu nhưng Ngài khỏe mạnh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ấy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Chorus                                                           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Giê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 yêu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lắm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P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hải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em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uợ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Chúa yêu﻿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Giê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 yêu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lắm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inh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ôi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Chúa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ạ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ế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Huyết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Giê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xu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vì yêu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tuôn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Thiên môn bởi đó mở toang luôn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Tuổi thơ tin nhận Ngài hôm nay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Chúa khiến bao tội lỗi sạch rày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Giê xu yêu em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Yêu em</dc:title>
  <dc:creator>mary</dc:creator>
  <cp:lastModifiedBy>mary</cp:lastModifiedBy>
  <cp:revision>13</cp:revision>
  <dcterms:created xsi:type="dcterms:W3CDTF">2018-09-15T15:19:08Z</dcterms:created>
  <dcterms:modified xsi:type="dcterms:W3CDTF">2018-09-17T03:47:49Z</dcterms:modified>
</cp:coreProperties>
</file>