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ACCD0-A163-4392-8327-91CFA68FC857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8366E-2917-4F77-AEE9-03A4D40973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e La Victoria 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816424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Fe La Victoria 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620688"/>
            <a:ext cx="52565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Soldados del Señor Jesús, pendones levantad:</a:t>
            </a:r>
            <a:br>
              <a:rPr lang="es-ES" b="1" dirty="0" smtClean="0"/>
            </a:br>
            <a:r>
              <a:rPr lang="es-ES" b="1" dirty="0" smtClean="0"/>
              <a:t>luchad valientes que la luz, muy pronto acabará.</a:t>
            </a:r>
            <a:br>
              <a:rPr lang="es-ES" b="1" dirty="0" smtClean="0"/>
            </a:br>
            <a:r>
              <a:rPr lang="es-ES" b="1" dirty="0" smtClean="0"/>
              <a:t>Al enemigo combatid, con gran celeridad:</a:t>
            </a:r>
            <a:br>
              <a:rPr lang="es-ES" b="1" dirty="0" smtClean="0"/>
            </a:br>
            <a:r>
              <a:rPr lang="es-ES" b="1" dirty="0" smtClean="0"/>
              <a:t>por fe en Jesús al mundo vil, podréis así ganar.</a:t>
            </a:r>
            <a:br>
              <a:rPr lang="es-ES" b="1" dirty="0" smtClean="0"/>
            </a:br>
            <a:endParaRPr lang="es-ES" b="1" dirty="0" smtClean="0"/>
          </a:p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FF0000"/>
                </a:solidFill>
              </a:rPr>
              <a:t>Coro: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Fe la victoria es, fe la victoria es.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Fe la victoria es, del mundo vencedora.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Su amor, pendón es de bondad, su ley, herencia fiel;</a:t>
            </a:r>
            <a:br>
              <a:rPr lang="es-ES" b="1" dirty="0" smtClean="0"/>
            </a:br>
            <a:r>
              <a:rPr lang="es-ES" b="1" dirty="0" smtClean="0"/>
              <a:t>la senda de la santidad seguimos por doquier.</a:t>
            </a:r>
            <a:br>
              <a:rPr lang="es-ES" b="1" dirty="0" smtClean="0"/>
            </a:br>
            <a:r>
              <a:rPr lang="es-ES" b="1" dirty="0" smtClean="0"/>
              <a:t>Por fe en Jesús el Salvador, y férvida oración,</a:t>
            </a:r>
            <a:br>
              <a:rPr lang="es-ES" b="1" dirty="0" smtClean="0"/>
            </a:br>
            <a:r>
              <a:rPr lang="es-ES" b="1" dirty="0" smtClean="0"/>
              <a:t>y me prepara el Salvador, en gloria una mansión.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Al que venciere Dios dará, ropaje sin igual;</a:t>
            </a:r>
            <a:br>
              <a:rPr lang="es-ES" b="1" dirty="0" smtClean="0"/>
            </a:br>
            <a:r>
              <a:rPr lang="es-ES" b="1" dirty="0" smtClean="0"/>
              <a:t>su nombre allá confesará Jesús el Inmortal.</a:t>
            </a:r>
            <a:br>
              <a:rPr lang="es-ES" b="1" dirty="0" smtClean="0"/>
            </a:br>
            <a:r>
              <a:rPr lang="es-ES" b="1" dirty="0" smtClean="0"/>
              <a:t>Nuestra alma por la eternidad, a Dios alabará;</a:t>
            </a:r>
            <a:br>
              <a:rPr lang="es-ES" b="1" dirty="0" smtClean="0"/>
            </a:br>
            <a:r>
              <a:rPr lang="es-ES" b="1" dirty="0" smtClean="0"/>
              <a:t>pues por la fe y la santidad, al mundo vencerá.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Fe La Victoria 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Premio de Vuestra Fe</dc:title>
  <dc:creator>mary</dc:creator>
  <cp:lastModifiedBy>mary</cp:lastModifiedBy>
  <cp:revision>4</cp:revision>
  <dcterms:created xsi:type="dcterms:W3CDTF">2018-09-20T19:41:50Z</dcterms:created>
  <dcterms:modified xsi:type="dcterms:W3CDTF">2018-09-21T20:08:51Z</dcterms:modified>
</cp:coreProperties>
</file>