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73D6E-7CC3-446F-8F96-11D36DAB0DC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9E1D4-FB75-4397-8675-CCAF58E835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berá Jesús llevar su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Deberá Jesús llevar su cruz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4248472" cy="528396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¿Deberá Jesús llevar su cruz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verlo el mundo así?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No, hay cruces para cada cual,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hay una para mí.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santos que hoy gozando están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sufrir los vi,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hoy sin llanto gustan ya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 amor, sin fin.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Paciente llevaré mi cruz,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me hace mucho bien;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imitaré al Señor Jesús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la cargó también.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cruz con calma llevaré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llegue al fin;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después corona portaré,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una es para mí.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Deberá Jesús llevar su cruz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¿Deberá Jesús La Cruz Llevar?</dc:title>
  <dc:creator>mary</dc:creator>
  <cp:lastModifiedBy>mary</cp:lastModifiedBy>
  <cp:revision>6</cp:revision>
  <dcterms:created xsi:type="dcterms:W3CDTF">2018-09-07T01:39:56Z</dcterms:created>
  <dcterms:modified xsi:type="dcterms:W3CDTF">2018-09-07T16:03:55Z</dcterms:modified>
</cp:coreProperties>
</file>