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D1168-BC59-41B4-835C-DB8B8C18CADE}" type="datetimeFigureOut">
              <a:rPr lang="en-US" smtClean="0"/>
              <a:t>9/29/2018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58EDF-AB4A-4323-96ED-6A23772FE4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D1168-BC59-41B4-835C-DB8B8C18CADE}" type="datetimeFigureOut">
              <a:rPr lang="en-US" smtClean="0"/>
              <a:t>9/29/2018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58EDF-AB4A-4323-96ED-6A23772FE4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D1168-BC59-41B4-835C-DB8B8C18CADE}" type="datetimeFigureOut">
              <a:rPr lang="en-US" smtClean="0"/>
              <a:t>9/29/2018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58EDF-AB4A-4323-96ED-6A23772FE4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D1168-BC59-41B4-835C-DB8B8C18CADE}" type="datetimeFigureOut">
              <a:rPr lang="en-US" smtClean="0"/>
              <a:t>9/29/2018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58EDF-AB4A-4323-96ED-6A23772FE4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D1168-BC59-41B4-835C-DB8B8C18CADE}" type="datetimeFigureOut">
              <a:rPr lang="en-US" smtClean="0"/>
              <a:t>9/29/2018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58EDF-AB4A-4323-96ED-6A23772FE4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D1168-BC59-41B4-835C-DB8B8C18CADE}" type="datetimeFigureOut">
              <a:rPr lang="en-US" smtClean="0"/>
              <a:t>9/29/2018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58EDF-AB4A-4323-96ED-6A23772FE4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D1168-BC59-41B4-835C-DB8B8C18CADE}" type="datetimeFigureOut">
              <a:rPr lang="en-US" smtClean="0"/>
              <a:t>9/29/2018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58EDF-AB4A-4323-96ED-6A23772FE4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D1168-BC59-41B4-835C-DB8B8C18CADE}" type="datetimeFigureOut">
              <a:rPr lang="en-US" smtClean="0"/>
              <a:t>9/29/2018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58EDF-AB4A-4323-96ED-6A23772FE4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D1168-BC59-41B4-835C-DB8B8C18CADE}" type="datetimeFigureOut">
              <a:rPr lang="en-US" smtClean="0"/>
              <a:t>9/29/2018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58EDF-AB4A-4323-96ED-6A23772FE4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D1168-BC59-41B4-835C-DB8B8C18CADE}" type="datetimeFigureOut">
              <a:rPr lang="en-US" smtClean="0"/>
              <a:t>9/29/2018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58EDF-AB4A-4323-96ED-6A23772FE4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D1168-BC59-41B4-835C-DB8B8C18CADE}" type="datetimeFigureOut">
              <a:rPr lang="en-US" smtClean="0"/>
              <a:t>9/29/2018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58EDF-AB4A-4323-96ED-6A23772FE4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4D1168-BC59-41B4-835C-DB8B8C18CADE}" type="datetimeFigureOut">
              <a:rPr lang="en-US" smtClean="0"/>
              <a:t>9/29/2018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58EDF-AB4A-4323-96ED-6A23772FE41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From Greenland's Icy Mountain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e Heladas Cordiller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188640"/>
            <a:ext cx="5040560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De </a:t>
            </a:r>
            <a:r>
              <a:rPr lang="en-US" b="1" dirty="0" err="1" smtClean="0"/>
              <a:t>Heladas</a:t>
            </a:r>
            <a:r>
              <a:rPr lang="en-US" b="1" dirty="0" smtClean="0"/>
              <a:t> Cordilleras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124744"/>
            <a:ext cx="4680520" cy="4824536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heladas cordilleras, de playas de coral,          de etiópicas riberas, del mar meridional,          nos llaman afligidas, a darles libertad,  naciones  sumergidas en densa oscuridad. 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Nosotros, alumbrados de celestial saber,             ¿a tantos desgraciados veremos perecer?            A todos, pues, llevemos gratuita salvación;               el Nombre proclamemos que trae la redención. 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Llevada por los vientos la historia de la cruz, despierte sentimientos de amor al buen Jesús; prepare corazones, enseñe su verdad                 en todas las naciones, según su voluntad.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98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De Heladas Cordilleras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Heladas Cordilleras</dc:title>
  <dc:creator>mary</dc:creator>
  <cp:lastModifiedBy>mary</cp:lastModifiedBy>
  <cp:revision>4</cp:revision>
  <dcterms:created xsi:type="dcterms:W3CDTF">2018-09-29T16:35:22Z</dcterms:created>
  <dcterms:modified xsi:type="dcterms:W3CDTF">2018-09-29T19:25:59Z</dcterms:modified>
</cp:coreProperties>
</file>