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F340-5C83-49B1-8BB5-284E50F6C88B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DAD96-4685-4C12-A00A-025554F914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Is Tenderly Calling You Ho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Voz Benig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744416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 </a:t>
            </a:r>
            <a:r>
              <a:rPr lang="en-US" b="1" dirty="0" err="1" smtClean="0">
                <a:solidFill>
                  <a:schemeClr val="bg1"/>
                </a:solidFill>
              </a:rPr>
              <a:t>Voz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Benigna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3888432" cy="504056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voz benigna te llama Jesús,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Invitación de puro amor;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¿Por qué le dejas en vano llamar? 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¿Sordo serás, pecador?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Hoy te convida, hoy te convida,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Voz </a:t>
            </a:r>
            <a:r>
              <a:rPr lang="es-ES" sz="1800" b="1" dirty="0" err="1" smtClean="0">
                <a:solidFill>
                  <a:srgbClr val="FF0000"/>
                </a:solidFill>
              </a:rPr>
              <a:t>bendecida,Benigna</a:t>
            </a:r>
            <a:r>
              <a:rPr lang="es-ES" sz="1800" b="1" dirty="0" smtClean="0">
                <a:solidFill>
                  <a:srgbClr val="FF0000"/>
                </a:solidFill>
              </a:rPr>
              <a:t>, convídate hoy.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 los cansados convida Jesús; 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Con compasión, mira el dolor; 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Tráele tu carga, te bendecirá, 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err="1" smtClean="0">
                <a:solidFill>
                  <a:schemeClr val="bg1"/>
                </a:solidFill>
              </a:rPr>
              <a:t>Ayudaráte</a:t>
            </a:r>
            <a:r>
              <a:rPr lang="es-ES" sz="1800" b="1" dirty="0" smtClean="0">
                <a:solidFill>
                  <a:schemeClr val="bg1"/>
                </a:solidFill>
              </a:rPr>
              <a:t> el Señor.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Siempre aguardando, contempla Jesús,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¡Tanto esperar, con tanto amor!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Hasta sus plantas ven, mísero y trae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Tu tentación, tu dolor.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Voz Benigna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Voz Benigna </dc:title>
  <dc:creator>mary</dc:creator>
  <cp:lastModifiedBy>mary</cp:lastModifiedBy>
  <cp:revision>4</cp:revision>
  <dcterms:created xsi:type="dcterms:W3CDTF">2018-09-30T22:00:42Z</dcterms:created>
  <dcterms:modified xsi:type="dcterms:W3CDTF">2018-09-30T22:27:53Z</dcterms:modified>
</cp:coreProperties>
</file>