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A1019-CB48-4C2B-9A4E-67F9F9DD570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788FA-D32D-48B2-A973-49CC64992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 un rau e pac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88640"/>
            <a:ext cx="4104456" cy="434479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Ca un rau e pacea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1052736"/>
            <a:ext cx="4104456" cy="496855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Ca </a:t>
            </a:r>
            <a:r>
              <a:rPr lang="en-US" sz="1800" b="1" dirty="0" smtClean="0">
                <a:solidFill>
                  <a:schemeClr val="bg1"/>
                </a:solidFill>
              </a:rPr>
              <a:t>un </a:t>
            </a:r>
            <a:r>
              <a:rPr lang="en-US" sz="1800" b="1" dirty="0" err="1" smtClean="0">
                <a:solidFill>
                  <a:schemeClr val="bg1"/>
                </a:solidFill>
              </a:rPr>
              <a:t>rau</a:t>
            </a:r>
            <a:r>
              <a:rPr lang="en-US" sz="1800" b="1" dirty="0" smtClean="0">
                <a:solidFill>
                  <a:schemeClr val="bg1"/>
                </a:solidFill>
              </a:rPr>
              <a:t> e </a:t>
            </a:r>
            <a:r>
              <a:rPr lang="en-US" sz="1800" b="1" dirty="0" err="1" smtClean="0">
                <a:solidFill>
                  <a:schemeClr val="bg1"/>
                </a:solidFill>
              </a:rPr>
              <a:t>pacea</a:t>
            </a:r>
            <a:r>
              <a:rPr lang="en-US" sz="1800" b="1" dirty="0" smtClean="0">
                <a:solidFill>
                  <a:schemeClr val="bg1"/>
                </a:solidFill>
              </a:rPr>
              <a:t> de la </a:t>
            </a:r>
            <a:r>
              <a:rPr lang="en-US" sz="1800" b="1" dirty="0" err="1" smtClean="0">
                <a:solidFill>
                  <a:schemeClr val="bg1"/>
                </a:solidFill>
              </a:rPr>
              <a:t>Dumnezeu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Trece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peste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toate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creste</a:t>
            </a:r>
            <a:r>
              <a:rPr lang="en-US" sz="1800" b="1" dirty="0" smtClean="0">
                <a:solidFill>
                  <a:schemeClr val="bg1"/>
                </a:solidFill>
              </a:rPr>
              <a:t> tot </a:t>
            </a:r>
            <a:r>
              <a:rPr lang="en-US" sz="1800" b="1" dirty="0" err="1" smtClean="0">
                <a:solidFill>
                  <a:schemeClr val="bg1"/>
                </a:solidFill>
              </a:rPr>
              <a:t>mereu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Limpede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curata</a:t>
            </a:r>
            <a:r>
              <a:rPr lang="en-US" sz="1800" b="1" dirty="0" smtClean="0">
                <a:solidFill>
                  <a:schemeClr val="bg1"/>
                </a:solidFill>
              </a:rPr>
              <a:t>, ea se </a:t>
            </a:r>
            <a:r>
              <a:rPr lang="en-US" sz="1800" b="1" dirty="0" err="1" smtClean="0">
                <a:solidFill>
                  <a:schemeClr val="bg1"/>
                </a:solidFill>
              </a:rPr>
              <a:t>va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mari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Cat de </a:t>
            </a:r>
            <a:r>
              <a:rPr lang="en-US" sz="1800" b="1" dirty="0" err="1" smtClean="0">
                <a:solidFill>
                  <a:schemeClr val="bg1"/>
                </a:solidFill>
              </a:rPr>
              <a:t>minunata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este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zi</a:t>
            </a:r>
            <a:r>
              <a:rPr lang="en-US" sz="1800" b="1" dirty="0" smtClean="0">
                <a:solidFill>
                  <a:schemeClr val="bg1"/>
                </a:solidFill>
              </a:rPr>
              <a:t> de </a:t>
            </a:r>
            <a:r>
              <a:rPr lang="en-US" sz="1800" b="1" dirty="0" err="1" smtClean="0">
                <a:solidFill>
                  <a:schemeClr val="bg1"/>
                </a:solidFill>
              </a:rPr>
              <a:t>zi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Refrain: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Numai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lanha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Domnul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neclintiti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sta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Pace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odihna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vesnic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avea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Mana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Lui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cea</a:t>
            </a:r>
            <a:r>
              <a:rPr lang="en-US" sz="1800" b="1" dirty="0" smtClean="0">
                <a:solidFill>
                  <a:schemeClr val="bg1"/>
                </a:solidFill>
              </a:rPr>
              <a:t> tare ne </a:t>
            </a:r>
            <a:r>
              <a:rPr lang="en-US" sz="1800" b="1" dirty="0" err="1" smtClean="0">
                <a:solidFill>
                  <a:schemeClr val="bg1"/>
                </a:solidFill>
              </a:rPr>
              <a:t>va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ocroti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Ura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tradare</a:t>
            </a:r>
            <a:r>
              <a:rPr lang="en-US" sz="1800" b="1" dirty="0" smtClean="0">
                <a:solidFill>
                  <a:schemeClr val="bg1"/>
                </a:solidFill>
              </a:rPr>
              <a:t> nu ne-or </a:t>
            </a:r>
            <a:r>
              <a:rPr lang="en-US" sz="1800" b="1" dirty="0" err="1" smtClean="0">
                <a:solidFill>
                  <a:schemeClr val="bg1"/>
                </a:solidFill>
              </a:rPr>
              <a:t>nimici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Valuri</a:t>
            </a:r>
            <a:r>
              <a:rPr lang="en-US" sz="1800" b="1" dirty="0" smtClean="0">
                <a:solidFill>
                  <a:schemeClr val="bg1"/>
                </a:solidFill>
              </a:rPr>
              <a:t> de-</a:t>
            </a:r>
            <a:r>
              <a:rPr lang="en-US" sz="1800" b="1" dirty="0" err="1" smtClean="0">
                <a:solidFill>
                  <a:schemeClr val="bg1"/>
                </a:solidFill>
              </a:rPr>
              <a:t>ntristare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sau</a:t>
            </a:r>
            <a:r>
              <a:rPr lang="en-US" sz="1800" b="1" dirty="0" smtClean="0">
                <a:solidFill>
                  <a:schemeClr val="bg1"/>
                </a:solidFill>
              </a:rPr>
              <a:t> al </a:t>
            </a:r>
            <a:r>
              <a:rPr lang="en-US" sz="1800" b="1" dirty="0" err="1" smtClean="0">
                <a:solidFill>
                  <a:schemeClr val="bg1"/>
                </a:solidFill>
              </a:rPr>
              <a:t>mortii</a:t>
            </a:r>
            <a:r>
              <a:rPr lang="en-US" sz="1800" b="1" dirty="0" smtClean="0">
                <a:solidFill>
                  <a:schemeClr val="bg1"/>
                </a:solidFill>
              </a:rPr>
              <a:t> nor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Nu ne </a:t>
            </a:r>
            <a:r>
              <a:rPr lang="en-US" sz="1800" b="1" dirty="0" err="1" smtClean="0">
                <a:solidFill>
                  <a:schemeClr val="bg1"/>
                </a:solidFill>
              </a:rPr>
              <a:t>smulg</a:t>
            </a:r>
            <a:r>
              <a:rPr lang="en-US" sz="1800" b="1" dirty="0" smtClean="0">
                <a:solidFill>
                  <a:schemeClr val="bg1"/>
                </a:solidFill>
              </a:rPr>
              <a:t> din </a:t>
            </a:r>
            <a:r>
              <a:rPr lang="en-US" sz="1800" b="1" dirty="0" err="1" smtClean="0">
                <a:solidFill>
                  <a:schemeClr val="bg1"/>
                </a:solidFill>
              </a:rPr>
              <a:t>mana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Blandului</a:t>
            </a:r>
            <a:r>
              <a:rPr lang="en-US" sz="1800" b="1" dirty="0" smtClean="0">
                <a:solidFill>
                  <a:schemeClr val="bg1"/>
                </a:solidFill>
              </a:rPr>
              <a:t> Pastor.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Bucurii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necazuri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toate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vin</a:t>
            </a:r>
            <a:r>
              <a:rPr lang="en-US" sz="1800" b="1" dirty="0" smtClean="0">
                <a:solidFill>
                  <a:schemeClr val="bg1"/>
                </a:solidFill>
              </a:rPr>
              <a:t> de </a:t>
            </a:r>
            <a:r>
              <a:rPr lang="en-US" sz="1800" b="1" dirty="0" err="1" smtClean="0">
                <a:solidFill>
                  <a:schemeClr val="bg1"/>
                </a:solidFill>
              </a:rPr>
              <a:t>sus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Ni le </a:t>
            </a:r>
            <a:r>
              <a:rPr lang="en-US" sz="1800" b="1" dirty="0" err="1" smtClean="0">
                <a:solidFill>
                  <a:schemeClr val="bg1"/>
                </a:solidFill>
              </a:rPr>
              <a:t>da</a:t>
            </a:r>
            <a:r>
              <a:rPr lang="en-US" sz="1800" b="1" dirty="0" smtClean="0">
                <a:solidFill>
                  <a:schemeClr val="bg1"/>
                </a:solidFill>
              </a:rPr>
              <a:t> in </a:t>
            </a:r>
            <a:r>
              <a:rPr lang="en-US" sz="1800" b="1" dirty="0" err="1" smtClean="0">
                <a:solidFill>
                  <a:schemeClr val="bg1"/>
                </a:solidFill>
              </a:rPr>
              <a:t>viata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Soarele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Isus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Fie-ne </a:t>
            </a:r>
            <a:r>
              <a:rPr lang="en-US" sz="1800" b="1" dirty="0" err="1" smtClean="0">
                <a:solidFill>
                  <a:schemeClr val="bg1"/>
                </a:solidFill>
              </a:rPr>
              <a:t>credinta</a:t>
            </a:r>
            <a:r>
              <a:rPr lang="en-US" sz="1800" b="1" dirty="0" smtClean="0">
                <a:solidFill>
                  <a:schemeClr val="bg1"/>
                </a:solidFill>
              </a:rPr>
              <a:t> in </a:t>
            </a:r>
            <a:r>
              <a:rPr lang="en-US" sz="1800" b="1" dirty="0" err="1" smtClean="0">
                <a:solidFill>
                  <a:schemeClr val="bg1"/>
                </a:solidFill>
              </a:rPr>
              <a:t>Isus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Hristos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Stie</a:t>
            </a:r>
            <a:r>
              <a:rPr lang="en-US" sz="1800" b="1" dirty="0" smtClean="0">
                <a:solidFill>
                  <a:schemeClr val="bg1"/>
                </a:solidFill>
              </a:rPr>
              <a:t> tot </a:t>
            </a:r>
            <a:r>
              <a:rPr lang="en-US" sz="1800" b="1" dirty="0" err="1" smtClean="0">
                <a:solidFill>
                  <a:schemeClr val="bg1"/>
                </a:solidFill>
              </a:rPr>
              <a:t>pamantul</a:t>
            </a:r>
            <a:r>
              <a:rPr lang="en-US" sz="1800" b="1" dirty="0" smtClean="0">
                <a:solidFill>
                  <a:schemeClr val="bg1"/>
                </a:solidFill>
              </a:rPr>
              <a:t>: El e </a:t>
            </a:r>
            <a:r>
              <a:rPr lang="en-US" sz="1800" b="1" dirty="0" err="1" smtClean="0">
                <a:solidFill>
                  <a:schemeClr val="bg1"/>
                </a:solidFill>
              </a:rPr>
              <a:t>credincios</a:t>
            </a:r>
            <a:r>
              <a:rPr lang="en-US" sz="1800" b="1" dirty="0" smtClean="0">
                <a:solidFill>
                  <a:schemeClr val="bg1"/>
                </a:solidFill>
              </a:rPr>
              <a:t>!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 un rau e pacea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 un rau e pacea </dc:title>
  <dc:creator>mary</dc:creator>
  <cp:lastModifiedBy>mary</cp:lastModifiedBy>
  <cp:revision>6</cp:revision>
  <dcterms:created xsi:type="dcterms:W3CDTF">2018-09-24T02:36:16Z</dcterms:created>
  <dcterms:modified xsi:type="dcterms:W3CDTF">2018-09-24T17:37:59Z</dcterms:modified>
</cp:coreProperties>
</file>