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81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CA737-8846-4F4E-B4DA-651CC06A882E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38545-82AE-4ADD-AAA2-F30E5FC914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iter Than Snow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helo ser Limp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816424" cy="360040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Anhelo</a:t>
            </a:r>
            <a:r>
              <a:rPr lang="en-US" sz="3600" b="1" dirty="0" smtClean="0"/>
              <a:t> ser </a:t>
            </a:r>
            <a:r>
              <a:rPr lang="en-US" sz="3600" b="1" dirty="0" err="1" smtClean="0"/>
              <a:t>Limpio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51520" y="908720"/>
            <a:ext cx="396044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/>
              <a:t>Anhelo ser limpio y completo, Jesús; </a:t>
            </a:r>
            <a:br>
              <a:rPr lang="es-ES" sz="1600" b="1" dirty="0"/>
            </a:br>
            <a:r>
              <a:rPr lang="es-ES" sz="1600" b="1" dirty="0"/>
              <a:t>que mores en mi alma en tu fúlgida luz. </a:t>
            </a:r>
            <a:br>
              <a:rPr lang="es-ES" sz="1600" b="1" dirty="0"/>
            </a:br>
            <a:r>
              <a:rPr lang="es-ES" sz="1600" b="1" dirty="0"/>
              <a:t>Mis ídolos rompe, los que antes amé. </a:t>
            </a:r>
            <a:br>
              <a:rPr lang="es-ES" sz="1600" b="1" dirty="0"/>
            </a:br>
            <a:r>
              <a:rPr lang="es-ES" sz="1600" b="1" dirty="0"/>
              <a:t>¡Oh!, lávame y blanco cual nieve seré. </a:t>
            </a:r>
            <a:br>
              <a:rPr lang="es-ES" sz="1600" b="1" dirty="0"/>
            </a:br>
            <a:r>
              <a:rPr lang="es-ES" sz="1600" b="1" dirty="0"/>
              <a:t/>
            </a:r>
            <a:br>
              <a:rPr lang="es-ES" sz="1600" b="1" dirty="0"/>
            </a:br>
            <a:r>
              <a:rPr lang="es-ES" sz="1600" b="1" dirty="0">
                <a:solidFill>
                  <a:srgbClr val="FF0000"/>
                </a:solidFill>
              </a:rPr>
              <a:t>Coro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Que sólo así ser limpio podré.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¡Oh, lávame tú y cual nieve seré! </a:t>
            </a:r>
            <a:r>
              <a:rPr lang="es-ES" sz="1600" b="1" dirty="0"/>
              <a:t/>
            </a:r>
            <a:br>
              <a:rPr lang="es-ES" sz="1600" b="1" dirty="0"/>
            </a:br>
            <a:r>
              <a:rPr lang="es-ES" sz="1600" b="1" dirty="0"/>
              <a:t/>
            </a:r>
            <a:br>
              <a:rPr lang="es-ES" sz="1600" b="1" dirty="0"/>
            </a:br>
            <a:r>
              <a:rPr lang="es-ES" sz="1600" b="1" dirty="0" smtClean="0"/>
              <a:t>¡</a:t>
            </a:r>
            <a:r>
              <a:rPr lang="es-ES" sz="1600" b="1" dirty="0"/>
              <a:t>Oh, mírame desde tu trono de amor! </a:t>
            </a:r>
            <a:br>
              <a:rPr lang="es-ES" sz="1600" b="1" dirty="0"/>
            </a:br>
            <a:r>
              <a:rPr lang="es-ES" sz="1600" b="1" dirty="0"/>
              <a:t>Haz mi sacrificio completo, Señor </a:t>
            </a:r>
            <a:br>
              <a:rPr lang="es-ES" sz="1600" b="1" dirty="0"/>
            </a:br>
            <a:r>
              <a:rPr lang="es-ES" sz="1600" b="1" dirty="0"/>
              <a:t>Te quiero rendir cuanto soy, cuanto sé. </a:t>
            </a:r>
            <a:br>
              <a:rPr lang="es-ES" sz="1600" b="1" dirty="0"/>
            </a:br>
            <a:r>
              <a:rPr lang="es-ES" sz="1600" b="1" dirty="0"/>
              <a:t>Pues lávame y blanco cual nieve seré. </a:t>
            </a:r>
            <a:br>
              <a:rPr lang="es-ES" sz="1600" b="1" dirty="0"/>
            </a:br>
            <a:r>
              <a:rPr lang="es-ES" sz="1600" b="1" dirty="0"/>
              <a:t/>
            </a:r>
            <a:br>
              <a:rPr lang="es-ES" sz="1600" b="1" dirty="0"/>
            </a:br>
            <a:r>
              <a:rPr lang="es-ES" sz="1600" b="1" dirty="0" smtClean="0"/>
              <a:t>Jesús</a:t>
            </a:r>
            <a:r>
              <a:rPr lang="es-ES" sz="1600" b="1" dirty="0"/>
              <a:t>, te suplico, postrado a tus pies, </a:t>
            </a:r>
            <a:br>
              <a:rPr lang="es-ES" sz="1600" b="1" dirty="0"/>
            </a:br>
            <a:r>
              <a:rPr lang="es-ES" sz="1600" b="1" dirty="0"/>
              <a:t>tu propia, perfecta justicia me des. </a:t>
            </a:r>
            <a:br>
              <a:rPr lang="es-ES" sz="1600" b="1" dirty="0"/>
            </a:br>
            <a:r>
              <a:rPr lang="es-ES" sz="1600" b="1" dirty="0"/>
              <a:t>Tu sangre expiatoria, la veo por fe. </a:t>
            </a:r>
            <a:br>
              <a:rPr lang="es-ES" sz="1600" b="1" dirty="0"/>
            </a:br>
            <a:r>
              <a:rPr lang="es-ES" sz="1600" b="1" dirty="0"/>
              <a:t>¡Oh!, lávame y blanco cual nieve seré. </a:t>
            </a:r>
            <a:br>
              <a:rPr lang="es-ES" sz="1600" b="1" dirty="0"/>
            </a:br>
            <a:r>
              <a:rPr lang="es-ES" sz="1600" b="1" dirty="0"/>
              <a:t/>
            </a:r>
            <a:br>
              <a:rPr lang="es-ES" sz="1600" b="1" dirty="0"/>
            </a:br>
            <a:r>
              <a:rPr lang="es-ES" sz="1600" b="1" dirty="0" smtClean="0"/>
              <a:t>Ve </a:t>
            </a:r>
            <a:r>
              <a:rPr lang="es-ES" sz="1600" b="1" dirty="0"/>
              <a:t>cómo paciente te espero aquí. </a:t>
            </a:r>
            <a:br>
              <a:rPr lang="es-ES" sz="1600" b="1" dirty="0"/>
            </a:br>
            <a:r>
              <a:rPr lang="es-ES" sz="1600" b="1" dirty="0"/>
              <a:t>Un corazón nuevo pon dentro de mí. </a:t>
            </a:r>
            <a:br>
              <a:rPr lang="es-ES" sz="1600" b="1" dirty="0"/>
            </a:br>
            <a:r>
              <a:rPr lang="es-ES" sz="1600" b="1" dirty="0"/>
              <a:t>Jamás diste "No" al que a tu amparo fue. </a:t>
            </a:r>
            <a:br>
              <a:rPr lang="es-ES" sz="1600" b="1" dirty="0"/>
            </a:br>
            <a:r>
              <a:rPr lang="es-ES" sz="1600" b="1" dirty="0"/>
              <a:t>Pues lávame y blanco cual nieve seré</a:t>
            </a:r>
            <a:r>
              <a:rPr lang="es-ES" sz="1600" b="1" dirty="0" smtClean="0"/>
              <a:t>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Anhelo ser Limpio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Más blanco que la nieve seré</dc:title>
  <dc:creator>mary</dc:creator>
  <cp:lastModifiedBy>mary</cp:lastModifiedBy>
  <cp:revision>6</cp:revision>
  <dcterms:created xsi:type="dcterms:W3CDTF">2018-09-05T18:12:58Z</dcterms:created>
  <dcterms:modified xsi:type="dcterms:W3CDTF">2018-09-05T20:50:45Z</dcterms:modified>
</cp:coreProperties>
</file>