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B5832-5506-4571-BE07-B262846A8FD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6C399-5681-44B6-B387-6047FBF442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abado El Gran Mananti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90465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Alabado</a:t>
            </a:r>
            <a:r>
              <a:rPr lang="en-US" b="1" dirty="0" smtClean="0"/>
              <a:t> El Gran </a:t>
            </a:r>
            <a:r>
              <a:rPr lang="en-US" b="1" dirty="0" err="1" smtClean="0"/>
              <a:t>Manantial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5976664" cy="5400600"/>
          </a:xfrm>
        </p:spPr>
        <p:txBody>
          <a:bodyPr>
            <a:noAutofit/>
          </a:bodyPr>
          <a:lstStyle/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Alabado el gran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manantial  que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sangre Dios nos mostró!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¡Alabado el Rey que murió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su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pasión nos libra del mal!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Lejos del redil de mi Dueño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s-ES" sz="1800" b="1" i="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vime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pecador, perdido y vil.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Cordero sangre vertió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me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limpia sólo este raudal.</a:t>
            </a:r>
          </a:p>
          <a:p>
            <a:pPr algn="l"/>
            <a:endParaRPr lang="es-ES" sz="1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1" dirty="0" smtClean="0">
                <a:solidFill>
                  <a:srgbClr val="FF0000"/>
                </a:solidFill>
              </a:rPr>
              <a:t>Coro                                                                                                  </a:t>
            </a:r>
            <a:r>
              <a:rPr lang="es-ES" sz="1800" b="1" i="1" dirty="0" smtClean="0">
                <a:solidFill>
                  <a:srgbClr val="FF0000"/>
                </a:solidFill>
              </a:rPr>
              <a:t>Sé </a:t>
            </a:r>
            <a:r>
              <a:rPr lang="es-ES" sz="1800" b="1" i="1" dirty="0" smtClean="0">
                <a:solidFill>
                  <a:srgbClr val="FF0000"/>
                </a:solidFill>
              </a:rPr>
              <a:t>que sólo </a:t>
            </a:r>
            <a:r>
              <a:rPr lang="es-ES" sz="1800" b="1" i="1" dirty="0" smtClean="0">
                <a:solidFill>
                  <a:srgbClr val="FF0000"/>
                </a:solidFill>
              </a:rPr>
              <a:t>así  me </a:t>
            </a:r>
            <a:r>
              <a:rPr lang="es-ES" sz="1800" b="1" i="1" dirty="0" smtClean="0">
                <a:solidFill>
                  <a:srgbClr val="FF0000"/>
                </a:solidFill>
              </a:rPr>
              <a:t>emblanqueceré.</a:t>
            </a:r>
            <a:r>
              <a:rPr lang="es-ES" sz="1800" b="1" i="0" dirty="0" smtClean="0">
                <a:solidFill>
                  <a:srgbClr val="FF0000"/>
                </a:solidFill>
              </a:rPr>
              <a:t/>
            </a:r>
            <a:br>
              <a:rPr lang="es-ES" sz="1800" b="1" i="0" dirty="0" smtClean="0">
                <a:solidFill>
                  <a:srgbClr val="FF0000"/>
                </a:solidFill>
              </a:rPr>
            </a:br>
            <a:r>
              <a:rPr lang="es-ES" sz="1800" b="1" i="1" dirty="0" smtClean="0">
                <a:solidFill>
                  <a:srgbClr val="FF0000"/>
                </a:solidFill>
              </a:rPr>
              <a:t>Lávame en tu sangre, Jesús</a:t>
            </a:r>
            <a:r>
              <a:rPr lang="es-ES" sz="1800" b="1" i="1" dirty="0" smtClean="0">
                <a:solidFill>
                  <a:srgbClr val="FF0000"/>
                </a:solidFill>
              </a:rPr>
              <a:t>,  y </a:t>
            </a:r>
            <a:r>
              <a:rPr lang="es-ES" sz="1800" b="1" i="1" dirty="0" smtClean="0">
                <a:solidFill>
                  <a:srgbClr val="FF0000"/>
                </a:solidFill>
              </a:rPr>
              <a:t>nívea blancura tendré.</a:t>
            </a:r>
            <a:endParaRPr lang="es-ES" sz="1800" b="1" i="0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punzante insignia llevó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en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cruz dejó de vivir.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Grandes males quiso sufrir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no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vano Cristo sufrió.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gran manantial conducido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que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mi maldad ha sido fin,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“Lávame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”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pude decir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y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nívea blancura me dio.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Padre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 Ti lejos vagué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extravióse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corazón.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grana mis culpas son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no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agua limpio seré.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tu fuente magna acudí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tu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promesa creo, oh Jesús;</a:t>
            </a:r>
            <a:b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eficaz virtud de tu don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la 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nívea blancura me dé</a:t>
            </a:r>
            <a:r>
              <a:rPr lang="es-ES" sz="18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endParaRPr lang="es-ES" sz="1800" b="1" i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Alabado El Gran Manantial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Alabado El Gran Manantial</dc:title>
  <dc:creator>mary</dc:creator>
  <cp:lastModifiedBy>mary</cp:lastModifiedBy>
  <cp:revision>7</cp:revision>
  <dcterms:created xsi:type="dcterms:W3CDTF">2018-08-22T13:28:00Z</dcterms:created>
  <dcterms:modified xsi:type="dcterms:W3CDTF">2018-09-11T03:27:25Z</dcterms:modified>
</cp:coreProperties>
</file>