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D178F-44C4-410B-A5DD-49EF1FB9661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4152-E1C5-4CAC-8705-89F7B78114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크신 일을 이루신 하나님께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 Dieu soit la glo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4392488" cy="506487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 Dieu soit la gloire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4752528" cy="4968552"/>
          </a:xfrm>
        </p:spPr>
        <p:txBody>
          <a:bodyPr>
            <a:noAutofit/>
          </a:bodyPr>
          <a:lstStyle/>
          <a:p>
            <a:pPr algn="l"/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Dieu soit la gloire,  Pour Son grand amour,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 de sa victoire s’est  lev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le jour.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 place est mort sur la croix,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 donne sa grâce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 c</a:t>
            </a:r>
            <a:r>
              <a:rPr lang="fr-FR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elui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qui croit! 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fr-F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800" b="1" dirty="0" smtClean="0">
                <a:solidFill>
                  <a:srgbClr val="FF0000"/>
                </a:solidFill>
              </a:rPr>
              <a:t>Refrain</a:t>
            </a:r>
            <a:br>
              <a:rPr lang="fr-FR" sz="1800" b="1" dirty="0" smtClean="0">
                <a:solidFill>
                  <a:srgbClr val="FF0000"/>
                </a:solidFill>
              </a:rPr>
            </a:br>
            <a:r>
              <a:rPr lang="fr-FR" sz="1800" b="1" dirty="0" smtClean="0">
                <a:solidFill>
                  <a:srgbClr val="FF0000"/>
                </a:solidFill>
              </a:rPr>
              <a:t>Gloire </a:t>
            </a:r>
            <a:r>
              <a:rPr lang="en-US" sz="1800" b="1" dirty="0" smtClean="0">
                <a:solidFill>
                  <a:srgbClr val="FF0000"/>
                </a:solidFill>
              </a:rPr>
              <a:t>à </a:t>
            </a:r>
            <a:r>
              <a:rPr lang="fr-FR" sz="1800" b="1" dirty="0" smtClean="0">
                <a:solidFill>
                  <a:srgbClr val="FF0000"/>
                </a:solidFill>
              </a:rPr>
              <a:t>Dieu! (x2) Terre </a:t>
            </a:r>
            <a:r>
              <a:rPr lang="en-US" sz="1800" b="1" dirty="0" smtClean="0">
                <a:solidFill>
                  <a:srgbClr val="FF0000"/>
                </a:solidFill>
              </a:rPr>
              <a:t>é</a:t>
            </a:r>
            <a:r>
              <a:rPr lang="fr-FR" sz="1800" b="1" dirty="0" smtClean="0">
                <a:solidFill>
                  <a:srgbClr val="FF0000"/>
                </a:solidFill>
              </a:rPr>
              <a:t>coute Sa voix!</a:t>
            </a:r>
            <a:br>
              <a:rPr lang="fr-FR" sz="1800" b="1" dirty="0" smtClean="0">
                <a:solidFill>
                  <a:srgbClr val="FF0000"/>
                </a:solidFill>
              </a:rPr>
            </a:br>
            <a:r>
              <a:rPr lang="fr-FR" sz="1800" b="1" dirty="0" smtClean="0">
                <a:solidFill>
                  <a:srgbClr val="FF0000"/>
                </a:solidFill>
              </a:rPr>
              <a:t>Gloire Dieu! (x2) Monde r</a:t>
            </a:r>
            <a:r>
              <a:rPr lang="en-US" sz="1800" b="1" dirty="0" smtClean="0">
                <a:solidFill>
                  <a:srgbClr val="FF0000"/>
                </a:solidFill>
              </a:rPr>
              <a:t>é</a:t>
            </a:r>
            <a:r>
              <a:rPr lang="fr-FR" sz="1800" b="1" dirty="0" smtClean="0">
                <a:solidFill>
                  <a:srgbClr val="FF0000"/>
                </a:solidFill>
              </a:rPr>
              <a:t>jouis-toi!</a:t>
            </a:r>
            <a:br>
              <a:rPr lang="fr-FR" sz="1800" b="1" dirty="0" smtClean="0">
                <a:solidFill>
                  <a:srgbClr val="FF0000"/>
                </a:solidFill>
              </a:rPr>
            </a:br>
            <a:r>
              <a:rPr lang="fr-FR" sz="1800" b="1" dirty="0" smtClean="0">
                <a:solidFill>
                  <a:srgbClr val="FF0000"/>
                </a:solidFill>
              </a:rPr>
              <a:t>Oh! Venez au P</a:t>
            </a:r>
            <a:r>
              <a:rPr lang="en-US" sz="1800" b="1" dirty="0" smtClean="0">
                <a:solidFill>
                  <a:srgbClr val="FF0000"/>
                </a:solidFill>
              </a:rPr>
              <a:t>é</a:t>
            </a:r>
            <a:r>
              <a:rPr lang="fr-FR" sz="1800" b="1" dirty="0" err="1" smtClean="0">
                <a:solidFill>
                  <a:srgbClr val="FF0000"/>
                </a:solidFill>
              </a:rPr>
              <a:t>re</a:t>
            </a:r>
            <a:r>
              <a:rPr lang="fr-FR" sz="1800" b="1" dirty="0" smtClean="0">
                <a:solidFill>
                  <a:srgbClr val="FF0000"/>
                </a:solidFill>
              </a:rPr>
              <a:t>,  J</a:t>
            </a:r>
            <a:r>
              <a:rPr lang="en-US" sz="1800" b="1" dirty="0" smtClean="0">
                <a:solidFill>
                  <a:srgbClr val="FF0000"/>
                </a:solidFill>
              </a:rPr>
              <a:t>é</a:t>
            </a:r>
            <a:r>
              <a:rPr lang="fr-FR" sz="1800" b="1" dirty="0" smtClean="0">
                <a:solidFill>
                  <a:srgbClr val="FF0000"/>
                </a:solidFill>
              </a:rPr>
              <a:t>sus est vainqueur;</a:t>
            </a:r>
            <a:br>
              <a:rPr lang="fr-FR" sz="1800" b="1" dirty="0" smtClean="0">
                <a:solidFill>
                  <a:srgbClr val="FF0000"/>
                </a:solidFill>
              </a:rPr>
            </a:br>
            <a:r>
              <a:rPr lang="fr-FR" sz="1800" b="1" dirty="0" smtClean="0">
                <a:solidFill>
                  <a:srgbClr val="FF0000"/>
                </a:solidFill>
              </a:rPr>
              <a:t>Que toute la terre chante en Son honneur!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foi, l'esp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rance  ont  </a:t>
            </a:r>
            <a:r>
              <a:rPr lang="fr-FR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chass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 peur 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 paix immense remplit notre  cœur                    Selon sa promesse 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changera 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Deuil en allégeasse quand il reviendra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 Dieu soit la gloire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Dieu soit la gloire</dc:title>
  <dc:creator>mary</dc:creator>
  <cp:lastModifiedBy>mary</cp:lastModifiedBy>
  <cp:revision>19</cp:revision>
  <dcterms:created xsi:type="dcterms:W3CDTF">2018-09-27T20:27:06Z</dcterms:created>
  <dcterms:modified xsi:type="dcterms:W3CDTF">2018-09-27T21:52:38Z</dcterms:modified>
</cp:coreProperties>
</file>