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BA4E-E6DF-4ADE-B663-A9A3AEE1EE5A}" type="datetimeFigureOut">
              <a:rPr lang="en-US" smtClean="0"/>
              <a:pPr/>
              <a:t>9/28/2018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E458-8808-4F71-A91C-B1F4644494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BA4E-E6DF-4ADE-B663-A9A3AEE1EE5A}" type="datetimeFigureOut">
              <a:rPr lang="en-US" smtClean="0"/>
              <a:pPr/>
              <a:t>9/28/2018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E458-8808-4F71-A91C-B1F4644494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BA4E-E6DF-4ADE-B663-A9A3AEE1EE5A}" type="datetimeFigureOut">
              <a:rPr lang="en-US" smtClean="0"/>
              <a:pPr/>
              <a:t>9/28/2018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E458-8808-4F71-A91C-B1F4644494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BA4E-E6DF-4ADE-B663-A9A3AEE1EE5A}" type="datetimeFigureOut">
              <a:rPr lang="en-US" smtClean="0"/>
              <a:pPr/>
              <a:t>9/28/2018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E458-8808-4F71-A91C-B1F4644494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BA4E-E6DF-4ADE-B663-A9A3AEE1EE5A}" type="datetimeFigureOut">
              <a:rPr lang="en-US" smtClean="0"/>
              <a:pPr/>
              <a:t>9/28/2018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E458-8808-4F71-A91C-B1F4644494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BA4E-E6DF-4ADE-B663-A9A3AEE1EE5A}" type="datetimeFigureOut">
              <a:rPr lang="en-US" smtClean="0"/>
              <a:pPr/>
              <a:t>9/28/2018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E458-8808-4F71-A91C-B1F4644494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BA4E-E6DF-4ADE-B663-A9A3AEE1EE5A}" type="datetimeFigureOut">
              <a:rPr lang="en-US" smtClean="0"/>
              <a:pPr/>
              <a:t>9/28/2018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E458-8808-4F71-A91C-B1F4644494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BA4E-E6DF-4ADE-B663-A9A3AEE1EE5A}" type="datetimeFigureOut">
              <a:rPr lang="en-US" smtClean="0"/>
              <a:pPr/>
              <a:t>9/28/2018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E458-8808-4F71-A91C-B1F4644494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BA4E-E6DF-4ADE-B663-A9A3AEE1EE5A}" type="datetimeFigureOut">
              <a:rPr lang="en-US" smtClean="0"/>
              <a:pPr/>
              <a:t>9/28/2018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E458-8808-4F71-A91C-B1F4644494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BA4E-E6DF-4ADE-B663-A9A3AEE1EE5A}" type="datetimeFigureOut">
              <a:rPr lang="en-US" smtClean="0"/>
              <a:pPr/>
              <a:t>9/28/2018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E458-8808-4F71-A91C-B1F4644494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9BA4E-E6DF-4ADE-B663-A9A3AEE1EE5A}" type="datetimeFigureOut">
              <a:rPr lang="en-US" smtClean="0"/>
              <a:pPr/>
              <a:t>9/28/2018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0E458-8808-4F71-A91C-B1F4644494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9BA4E-E6DF-4ADE-B663-A9A3AEE1EE5A}" type="datetimeFigureOut">
              <a:rPr lang="en-US" smtClean="0"/>
              <a:pPr/>
              <a:t>9/28/2018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0E458-8808-4F71-A91C-B1F4644494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크신 일을 이루신 하나님께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 Deus Seja a Glór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88640"/>
            <a:ext cx="4464496" cy="434479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A Deus Seja a Glória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5472608" cy="5688632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Deus seja a glória, que ao mundo Ele deu         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Seu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Filho bendito Que por nos  morreu.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Expiou os pecados de quem  nEle  crer, 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Abriu-nos caminho por Seu padecer</a:t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Refrão</a:t>
            </a:r>
            <a:br>
              <a:rPr lang="pt-BR" sz="1800" b="1" dirty="0" smtClean="0">
                <a:solidFill>
                  <a:srgbClr val="FF0000"/>
                </a:solidFill>
              </a:rPr>
            </a:br>
            <a:r>
              <a:rPr lang="pt-BR" sz="1800" b="1" dirty="0" smtClean="0">
                <a:solidFill>
                  <a:srgbClr val="FF0000"/>
                </a:solidFill>
              </a:rPr>
              <a:t>Glória a Deus! </a:t>
            </a:r>
            <a:r>
              <a:rPr lang="pt-BR" sz="1800" b="1" dirty="0" smtClean="0">
                <a:solidFill>
                  <a:srgbClr val="FF0000"/>
                </a:solidFill>
              </a:rPr>
              <a:t>Glória a Deus! </a:t>
            </a:r>
            <a:r>
              <a:rPr lang="pt-BR" sz="1800" b="1" dirty="0" smtClean="0">
                <a:solidFill>
                  <a:srgbClr val="FF0000"/>
                </a:solidFill>
              </a:rPr>
              <a:t>Que de tal  modo amou; </a:t>
            </a:r>
            <a:r>
              <a:rPr lang="pt-BR" sz="1800" b="1" dirty="0" smtClean="0">
                <a:solidFill>
                  <a:srgbClr val="FF0000"/>
                </a:solidFill>
              </a:rPr>
              <a:t/>
            </a:r>
            <a:br>
              <a:rPr lang="pt-BR" sz="1800" b="1" dirty="0" smtClean="0">
                <a:solidFill>
                  <a:srgbClr val="FF0000"/>
                </a:solidFill>
              </a:rPr>
            </a:br>
            <a:r>
              <a:rPr lang="pt-BR" sz="1800" b="1" dirty="0" smtClean="0">
                <a:solidFill>
                  <a:srgbClr val="FF0000"/>
                </a:solidFill>
              </a:rPr>
              <a:t>Glória </a:t>
            </a:r>
            <a:r>
              <a:rPr lang="pt-BR" sz="1800" b="1" dirty="0" smtClean="0">
                <a:solidFill>
                  <a:srgbClr val="FF0000"/>
                </a:solidFill>
              </a:rPr>
              <a:t>a Deus! Glória a Deus! Que </a:t>
            </a:r>
            <a:r>
              <a:rPr lang="pt-BR" sz="1800" b="1" dirty="0" smtClean="0">
                <a:solidFill>
                  <a:srgbClr val="FF0000"/>
                </a:solidFill>
              </a:rPr>
              <a:t> a seu Filho entregou! </a:t>
            </a:r>
            <a:r>
              <a:rPr lang="pt-BR" sz="1800" b="1" dirty="0" smtClean="0">
                <a:solidFill>
                  <a:srgbClr val="FF0000"/>
                </a:solidFill>
              </a:rPr>
              <a:t/>
            </a:r>
            <a:br>
              <a:rPr lang="pt-BR" sz="1800" b="1" dirty="0" smtClean="0">
                <a:solidFill>
                  <a:srgbClr val="FF0000"/>
                </a:solidFill>
              </a:rPr>
            </a:br>
            <a:r>
              <a:rPr lang="pt-BR" sz="1800" b="1" dirty="0" smtClean="0">
                <a:solidFill>
                  <a:srgbClr val="FF0000"/>
                </a:solidFill>
              </a:rPr>
              <a:t>Venhamos por Christo ao Deus Salvador  </a:t>
            </a:r>
            <a:r>
              <a:rPr lang="pt-BR" sz="1800" b="1" dirty="0" smtClean="0">
                <a:solidFill>
                  <a:srgbClr val="FF0000"/>
                </a:solidFill>
              </a:rPr>
              <a:t/>
            </a:r>
            <a:br>
              <a:rPr lang="pt-BR" sz="1800" b="1" dirty="0" smtClean="0">
                <a:solidFill>
                  <a:srgbClr val="FF0000"/>
                </a:solidFill>
              </a:rPr>
            </a:br>
            <a:r>
              <a:rPr lang="pt-BR" sz="1800" b="1" dirty="0" smtClean="0">
                <a:solidFill>
                  <a:srgbClr val="FF0000"/>
                </a:solidFill>
              </a:rPr>
              <a:t>E </a:t>
            </a:r>
            <a:r>
              <a:rPr lang="pt-BR" sz="1800" b="1" dirty="0" smtClean="0">
                <a:solidFill>
                  <a:srgbClr val="FF0000"/>
                </a:solidFill>
              </a:rPr>
              <a:t>demos-Lhe </a:t>
            </a:r>
            <a:r>
              <a:rPr lang="pt-BR" sz="1800" b="1" dirty="0" smtClean="0">
                <a:solidFill>
                  <a:srgbClr val="FF0000"/>
                </a:solidFill>
              </a:rPr>
              <a:t>glória</a:t>
            </a:r>
            <a:r>
              <a:rPr lang="pt-BR" sz="1800" b="1" dirty="0" smtClean="0">
                <a:solidFill>
                  <a:srgbClr val="FF0000"/>
                </a:solidFill>
              </a:rPr>
              <a:t> </a:t>
            </a:r>
            <a:r>
              <a:rPr lang="pt-BR" sz="1800" b="1" dirty="0" smtClean="0">
                <a:solidFill>
                  <a:srgbClr val="FF0000"/>
                </a:solidFill>
              </a:rPr>
              <a:t>por </a:t>
            </a:r>
            <a:r>
              <a:rPr lang="pt-BR" sz="1800" b="1" dirty="0" smtClean="0">
                <a:solidFill>
                  <a:srgbClr val="FF0000"/>
                </a:solidFill>
              </a:rPr>
              <a:t> </a:t>
            </a:r>
            <a:r>
              <a:rPr lang="pt-BR" sz="1800" b="1" dirty="0" smtClean="0">
                <a:solidFill>
                  <a:srgbClr val="FF0000"/>
                </a:solidFill>
              </a:rPr>
              <a:t>t</a:t>
            </a:r>
            <a:r>
              <a:rPr lang="pt-BR" sz="1800" b="1" dirty="0" smtClean="0">
                <a:solidFill>
                  <a:srgbClr val="FF0000"/>
                </a:solidFill>
              </a:rPr>
              <a:t>ã</a:t>
            </a:r>
            <a:r>
              <a:rPr lang="pt-BR" sz="1800" b="1" dirty="0" smtClean="0">
                <a:solidFill>
                  <a:srgbClr val="FF0000"/>
                </a:solidFill>
              </a:rPr>
              <a:t>o grande  amor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Oh!  Gra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ç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 infinita do Filho de Deus,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Ao mundo descendo da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glória dos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ceus,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fim de remir com Seu sangue na cruz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assim transportar-nos ao reino de luz.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Oh!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Quanto devemos ao nosso Senhor                                 Por todas as b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enç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ã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os do Seu rico amor,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pelas promessas que vamos gozar                                     Na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glória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eterna do Seu santo lar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24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 Deus Seja a Glória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Deus Seja a Glória</dc:title>
  <dc:creator>mary</dc:creator>
  <cp:lastModifiedBy>mary</cp:lastModifiedBy>
  <cp:revision>13</cp:revision>
  <dcterms:created xsi:type="dcterms:W3CDTF">2018-09-28T00:27:55Z</dcterms:created>
  <dcterms:modified xsi:type="dcterms:W3CDTF">2018-09-28T22:24:10Z</dcterms:modified>
</cp:coreProperties>
</file>