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62C6-1DD5-417B-8EF6-DDA4BEDD6BE2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7505-429D-4237-B720-A8EC71CDD1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he Lord Bless You And Keep You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願主賜福保護你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104" y="188640"/>
            <a:ext cx="3451920" cy="506487"/>
          </a:xfrm>
        </p:spPr>
        <p:txBody>
          <a:bodyPr>
            <a:noAutofit/>
          </a:bodyPr>
          <a:lstStyle/>
          <a:p>
            <a:r>
              <a:rPr lang="zh-TW" altLang="en-US" sz="3600" b="1" dirty="0" smtClean="0"/>
              <a:t>願主賜福保護你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724128" y="1052736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願主賜福保護你</a:t>
            </a:r>
            <a:r>
              <a:rPr lang="zh-TW" altLang="en-US" b="1" dirty="0" smtClean="0"/>
              <a:t>，          願</a:t>
            </a:r>
            <a:r>
              <a:rPr lang="zh-TW" altLang="en-US" b="1" dirty="0" smtClean="0"/>
              <a:t>上主耶和華向你仰臉，</a:t>
            </a:r>
            <a:br>
              <a:rPr lang="zh-TW" altLang="en-US" b="1" dirty="0" smtClean="0"/>
            </a:br>
            <a:r>
              <a:rPr lang="zh-TW" altLang="en-US" b="1" dirty="0" smtClean="0"/>
              <a:t>賜</a:t>
            </a:r>
            <a:r>
              <a:rPr lang="zh-TW" altLang="en-US" b="1" dirty="0" smtClean="0"/>
              <a:t>你平</a:t>
            </a:r>
            <a:r>
              <a:rPr lang="zh-TW" altLang="en-US" b="1" dirty="0" smtClean="0"/>
              <a:t>安 賜</a:t>
            </a:r>
            <a:r>
              <a:rPr lang="zh-TW" altLang="en-US" b="1" dirty="0" smtClean="0"/>
              <a:t>你平安</a:t>
            </a:r>
            <a:r>
              <a:rPr lang="zh-TW" altLang="en-US" b="1" dirty="0" smtClean="0"/>
              <a:t>，     賜</a:t>
            </a:r>
            <a:r>
              <a:rPr lang="zh-TW" altLang="en-US" b="1" dirty="0" smtClean="0"/>
              <a:t>你平</a:t>
            </a:r>
            <a:r>
              <a:rPr lang="zh-TW" altLang="en-US" b="1" dirty="0" smtClean="0"/>
              <a:t>安  賜</a:t>
            </a:r>
            <a:r>
              <a:rPr lang="zh-TW" altLang="en-US" b="1" dirty="0" smtClean="0"/>
              <a:t>你平安。</a:t>
            </a:r>
            <a:br>
              <a:rPr lang="zh-TW" altLang="en-US" b="1" dirty="0" smtClean="0"/>
            </a:br>
            <a:r>
              <a:rPr lang="zh-TW" altLang="en-US" b="1" dirty="0" smtClean="0"/>
              <a:t>願上主使祂的臉光照你，賜你恩惠，願主賜你恩惠。</a:t>
            </a:r>
            <a:br>
              <a:rPr lang="zh-TW" altLang="en-US" b="1" dirty="0" smtClean="0"/>
            </a:br>
            <a:r>
              <a:rPr lang="zh-TW" altLang="en-US" b="1" dirty="0" smtClean="0"/>
              <a:t>願主賜恩惠，賜恩惠給你。阿們。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願主賜福保護你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願主賜福保護你</dc:title>
  <dc:creator>mary</dc:creator>
  <cp:lastModifiedBy>mary</cp:lastModifiedBy>
  <cp:revision>7</cp:revision>
  <dcterms:created xsi:type="dcterms:W3CDTF">2018-08-26T02:31:44Z</dcterms:created>
  <dcterms:modified xsi:type="dcterms:W3CDTF">2018-08-27T01:18:17Z</dcterms:modified>
</cp:coreProperties>
</file>