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91876-C6B7-470F-B630-C9D9C94073CD}" type="datetimeFigureOut">
              <a:rPr lang="en-US" smtClean="0"/>
              <a:pPr/>
              <a:t>8/31/2018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BA55F-5BA2-44C4-A3C9-021970CB34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91876-C6B7-470F-B630-C9D9C94073CD}" type="datetimeFigureOut">
              <a:rPr lang="en-US" smtClean="0"/>
              <a:pPr/>
              <a:t>8/31/2018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BA55F-5BA2-44C4-A3C9-021970CB34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91876-C6B7-470F-B630-C9D9C94073CD}" type="datetimeFigureOut">
              <a:rPr lang="en-US" smtClean="0"/>
              <a:pPr/>
              <a:t>8/31/2018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BA55F-5BA2-44C4-A3C9-021970CB34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91876-C6B7-470F-B630-C9D9C94073CD}" type="datetimeFigureOut">
              <a:rPr lang="en-US" smtClean="0"/>
              <a:pPr/>
              <a:t>8/31/2018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BA55F-5BA2-44C4-A3C9-021970CB34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91876-C6B7-470F-B630-C9D9C94073CD}" type="datetimeFigureOut">
              <a:rPr lang="en-US" smtClean="0"/>
              <a:pPr/>
              <a:t>8/31/2018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BA55F-5BA2-44C4-A3C9-021970CB34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91876-C6B7-470F-B630-C9D9C94073CD}" type="datetimeFigureOut">
              <a:rPr lang="en-US" smtClean="0"/>
              <a:pPr/>
              <a:t>8/31/2018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BA55F-5BA2-44C4-A3C9-021970CB34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91876-C6B7-470F-B630-C9D9C94073CD}" type="datetimeFigureOut">
              <a:rPr lang="en-US" smtClean="0"/>
              <a:pPr/>
              <a:t>8/31/2018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BA55F-5BA2-44C4-A3C9-021970CB34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91876-C6B7-470F-B630-C9D9C94073CD}" type="datetimeFigureOut">
              <a:rPr lang="en-US" smtClean="0"/>
              <a:pPr/>
              <a:t>8/31/2018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BA55F-5BA2-44C4-A3C9-021970CB34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91876-C6B7-470F-B630-C9D9C94073CD}" type="datetimeFigureOut">
              <a:rPr lang="en-US" smtClean="0"/>
              <a:pPr/>
              <a:t>8/31/2018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BA55F-5BA2-44C4-A3C9-021970CB34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91876-C6B7-470F-B630-C9D9C94073CD}" type="datetimeFigureOut">
              <a:rPr lang="en-US" smtClean="0"/>
              <a:pPr/>
              <a:t>8/31/2018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BA55F-5BA2-44C4-A3C9-021970CB34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91876-C6B7-470F-B630-C9D9C94073CD}" type="datetimeFigureOut">
              <a:rPr lang="en-US" smtClean="0"/>
              <a:pPr/>
              <a:t>8/31/2018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BA55F-5BA2-44C4-A3C9-021970CB34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91876-C6B7-470F-B630-C9D9C94073CD}" type="datetimeFigureOut">
              <a:rPr lang="en-US" smtClean="0"/>
              <a:pPr/>
              <a:t>8/31/2018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BA55F-5BA2-44C4-A3C9-021970CB34C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! the Voice of Jesus Call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聽哪，耶穌正在呼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4752528" cy="432048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聽哪，耶穌正在呼召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4176464" cy="4824536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聽哪耶穌正在呼召，今朝誰為我做工         莊稼發白可以收割，唯收禾捆到倉中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耶穌救主懇切呼召，所許報酬極其多       誰肯欣然回答祂說：我在這裡，請差我 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你若不能航海梯山，別井離鄉到遠方   鄰近有人痛苦飢寒，難道也不願相幫 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若不能捐千萬金錢，難道勞力也畏艱   為主耶穌盡心盡力，在祂看來總喜歡。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雖然言語不比天使，講道不及保羅好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尚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能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傳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揚主的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仁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愛，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導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人明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白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真道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縱使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力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傳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不足醒世，也能勸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惡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人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懽</a:t>
            </a:r>
            <a:r>
              <a:rPr lang="ko-KR" altLang="en-US" sz="1600" b="1" dirty="0" smtClean="0"/>
              <a:t>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引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領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萬民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牽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邪歸正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，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回首投進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懷抱</a:t>
            </a: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41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聽哪，耶穌正在呼召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聽哪！耶穌正在呼召</dc:title>
  <dc:creator>mary</dc:creator>
  <cp:lastModifiedBy>mary</cp:lastModifiedBy>
  <cp:revision>17</cp:revision>
  <dcterms:created xsi:type="dcterms:W3CDTF">2018-08-29T17:26:54Z</dcterms:created>
  <dcterms:modified xsi:type="dcterms:W3CDTF">2018-08-31T18:11:08Z</dcterms:modified>
</cp:coreProperties>
</file>