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683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7BA38-7C64-4DD2-9DF0-16B54357A8B5}" type="datetimeFigureOut">
              <a:rPr lang="en-US" smtClean="0"/>
              <a:t>8/9/2018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0F124-0F84-4404-81E0-25F9073A70D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26AF-A7B6-4DB5-A986-1688EC9ED99F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FCCD-1A5E-4A1D-8F70-6EBC71167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26AF-A7B6-4DB5-A986-1688EC9ED99F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FCCD-1A5E-4A1D-8F70-6EBC71167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26AF-A7B6-4DB5-A986-1688EC9ED99F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FCCD-1A5E-4A1D-8F70-6EBC71167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26AF-A7B6-4DB5-A986-1688EC9ED99F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FCCD-1A5E-4A1D-8F70-6EBC71167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26AF-A7B6-4DB5-A986-1688EC9ED99F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FCCD-1A5E-4A1D-8F70-6EBC71167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26AF-A7B6-4DB5-A986-1688EC9ED99F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FCCD-1A5E-4A1D-8F70-6EBC71167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26AF-A7B6-4DB5-A986-1688EC9ED99F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FCCD-1A5E-4A1D-8F70-6EBC71167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26AF-A7B6-4DB5-A986-1688EC9ED99F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FCCD-1A5E-4A1D-8F70-6EBC71167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26AF-A7B6-4DB5-A986-1688EC9ED99F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FCCD-1A5E-4A1D-8F70-6EBC71167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26AF-A7B6-4DB5-A986-1688EC9ED99F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FCCD-1A5E-4A1D-8F70-6EBC71167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A26AF-A7B6-4DB5-A986-1688EC9ED99F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FCCD-1A5E-4A1D-8F70-6EBC71167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A26AF-A7B6-4DB5-A986-1688EC9ED99F}" type="datetimeFigureOut">
              <a:rPr lang="en-US" smtClean="0"/>
              <a:pPr/>
              <a:t>8/9/2018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DFCCD-1A5E-4A1D-8F70-6EBC71167A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, Joy Of Man's Desiring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耶穌，世人仰望的喜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332656"/>
            <a:ext cx="4752528" cy="506487"/>
          </a:xfrm>
        </p:spPr>
        <p:txBody>
          <a:bodyPr>
            <a:noAutofit/>
          </a:bodyPr>
          <a:lstStyle/>
          <a:p>
            <a:r>
              <a:rPr lang="zh-TW" altLang="en-US" sz="3600" b="1" dirty="0" smtClean="0"/>
              <a:t>耶穌，世人仰望的喜悅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683568" y="2276872"/>
            <a:ext cx="34563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/>
              <a:t>耶穌，世人仰望的喜悅</a:t>
            </a:r>
            <a:br>
              <a:rPr lang="zh-TW" altLang="en-US" b="1" dirty="0" smtClean="0"/>
            </a:br>
            <a:r>
              <a:rPr lang="zh-TW" altLang="en-US" b="1" dirty="0" smtClean="0"/>
              <a:t>神聖的訓言，最光明的愛</a:t>
            </a:r>
            <a:br>
              <a:rPr lang="zh-TW" altLang="en-US" b="1" dirty="0" smtClean="0"/>
            </a:br>
            <a:r>
              <a:rPr lang="zh-TW" altLang="en-US" b="1" dirty="0" smtClean="0"/>
              <a:t>受您引導，我們的靈魂得到啟示</a:t>
            </a:r>
            <a:br>
              <a:rPr lang="zh-TW" altLang="en-US" b="1" dirty="0" smtClean="0"/>
            </a:br>
            <a:r>
              <a:rPr lang="zh-TW" altLang="en-US" b="1" dirty="0" smtClean="0"/>
              <a:t>翱翔到永恆的光中</a:t>
            </a:r>
            <a:br>
              <a:rPr lang="zh-TW" altLang="en-US" b="1" dirty="0" smtClean="0"/>
            </a:br>
            <a:r>
              <a:rPr lang="zh-TW" altLang="en-US" b="1" dirty="0" smtClean="0"/>
              <a:t>神的話語， 創造我們的肉身</a:t>
            </a:r>
            <a:br>
              <a:rPr lang="zh-TW" altLang="en-US" b="1" dirty="0" smtClean="0"/>
            </a:br>
            <a:r>
              <a:rPr lang="zh-TW" altLang="en-US" b="1" dirty="0" smtClean="0"/>
              <a:t>藉由生命激起的熱情火花</a:t>
            </a:r>
            <a:br>
              <a:rPr lang="zh-TW" altLang="en-US" b="1" dirty="0" smtClean="0"/>
            </a:br>
            <a:r>
              <a:rPr lang="zh-TW" altLang="en-US" b="1" dirty="0" smtClean="0"/>
              <a:t>戮力探得未知的真理</a:t>
            </a:r>
            <a:br>
              <a:rPr lang="zh-TW" altLang="en-US" b="1" dirty="0" smtClean="0"/>
            </a:br>
            <a:r>
              <a:rPr lang="zh-TW" altLang="en-US" b="1" dirty="0" smtClean="0"/>
              <a:t>切望圍繞著您的寶座翱翔</a:t>
            </a:r>
            <a:r>
              <a:rPr lang="zh-CN" altLang="en-US" b="1" dirty="0" smtClean="0"/>
              <a:t>。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20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耶穌，世人仰望的喜悅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耶穌是眾人仰望的喜悅</dc:title>
  <dc:creator>mary</dc:creator>
  <cp:lastModifiedBy>mary</cp:lastModifiedBy>
  <cp:revision>11</cp:revision>
  <dcterms:created xsi:type="dcterms:W3CDTF">2018-08-08T17:41:00Z</dcterms:created>
  <dcterms:modified xsi:type="dcterms:W3CDTF">2018-08-09T19:57:47Z</dcterms:modified>
</cp:coreProperties>
</file>