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D1A04-AF47-421F-A76E-09394F2A630C}" type="datetimeFigureOut">
              <a:rPr lang="en-US" smtClean="0"/>
              <a:pPr/>
              <a:t>8/30/2018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7EB0-87A6-4BAE-B0F1-216C7AF0C2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D1A04-AF47-421F-A76E-09394F2A630C}" type="datetimeFigureOut">
              <a:rPr lang="en-US" smtClean="0"/>
              <a:pPr/>
              <a:t>8/30/2018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7EB0-87A6-4BAE-B0F1-216C7AF0C2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D1A04-AF47-421F-A76E-09394F2A630C}" type="datetimeFigureOut">
              <a:rPr lang="en-US" smtClean="0"/>
              <a:pPr/>
              <a:t>8/30/2018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7EB0-87A6-4BAE-B0F1-216C7AF0C2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D1A04-AF47-421F-A76E-09394F2A630C}" type="datetimeFigureOut">
              <a:rPr lang="en-US" smtClean="0"/>
              <a:pPr/>
              <a:t>8/30/2018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7EB0-87A6-4BAE-B0F1-216C7AF0C2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D1A04-AF47-421F-A76E-09394F2A630C}" type="datetimeFigureOut">
              <a:rPr lang="en-US" smtClean="0"/>
              <a:pPr/>
              <a:t>8/30/2018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7EB0-87A6-4BAE-B0F1-216C7AF0C2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D1A04-AF47-421F-A76E-09394F2A630C}" type="datetimeFigureOut">
              <a:rPr lang="en-US" smtClean="0"/>
              <a:pPr/>
              <a:t>8/30/2018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7EB0-87A6-4BAE-B0F1-216C7AF0C2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D1A04-AF47-421F-A76E-09394F2A630C}" type="datetimeFigureOut">
              <a:rPr lang="en-US" smtClean="0"/>
              <a:pPr/>
              <a:t>8/30/2018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7EB0-87A6-4BAE-B0F1-216C7AF0C2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D1A04-AF47-421F-A76E-09394F2A630C}" type="datetimeFigureOut">
              <a:rPr lang="en-US" smtClean="0"/>
              <a:pPr/>
              <a:t>8/30/2018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7EB0-87A6-4BAE-B0F1-216C7AF0C2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D1A04-AF47-421F-A76E-09394F2A630C}" type="datetimeFigureOut">
              <a:rPr lang="en-US" smtClean="0"/>
              <a:pPr/>
              <a:t>8/30/2018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7EB0-87A6-4BAE-B0F1-216C7AF0C2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D1A04-AF47-421F-A76E-09394F2A630C}" type="datetimeFigureOut">
              <a:rPr lang="en-US" smtClean="0"/>
              <a:pPr/>
              <a:t>8/30/2018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7EB0-87A6-4BAE-B0F1-216C7AF0C2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D1A04-AF47-421F-A76E-09394F2A630C}" type="datetimeFigureOut">
              <a:rPr lang="en-US" smtClean="0"/>
              <a:pPr/>
              <a:t>8/30/2018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7EB0-87A6-4BAE-B0F1-216C7AF0C2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D1A04-AF47-421F-A76E-09394F2A630C}" type="datetimeFigureOut">
              <a:rPr lang="en-US" smtClean="0"/>
              <a:pPr/>
              <a:t>8/30/2018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A77EB0-87A6-4BAE-B0F1-216C7AF0C2C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inners Jesus will receive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耶穌肯收納罪人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260648"/>
            <a:ext cx="3744416" cy="578495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>
                <a:latin typeface="Arial" pitchFamily="34" charset="0"/>
                <a:cs typeface="Arial" pitchFamily="34" charset="0"/>
              </a:rPr>
              <a:t>耶穌肯收納罪人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520" y="1340768"/>
            <a:ext cx="36004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latin typeface="Arial" pitchFamily="34" charset="0"/>
                <a:cs typeface="Arial" pitchFamily="34" charset="0"/>
              </a:rPr>
              <a:t>耶</a:t>
            </a:r>
            <a:r>
              <a:rPr lang="zh-CN" altLang="en-US" b="1" dirty="0" smtClean="0">
                <a:latin typeface="Arial" pitchFamily="34" charset="0"/>
                <a:cs typeface="Arial" pitchFamily="34" charset="0"/>
              </a:rPr>
              <a:t>稣肯收纳罪人 将此恩言传远近 </a:t>
            </a:r>
            <a:r>
              <a:rPr lang="zh-CN" altLang="en-US" b="1" dirty="0" smtClean="0">
                <a:latin typeface="Arial" pitchFamily="34" charset="0"/>
                <a:cs typeface="Arial" pitchFamily="34" charset="0"/>
              </a:rPr>
              <a:t>  虽</a:t>
            </a:r>
            <a:r>
              <a:rPr lang="zh-CN" altLang="en-US" b="1" dirty="0" smtClean="0">
                <a:latin typeface="Arial" pitchFamily="34" charset="0"/>
                <a:cs typeface="Arial" pitchFamily="34" charset="0"/>
              </a:rPr>
              <a:t>离正路主寻找 </a:t>
            </a:r>
            <a:r>
              <a:rPr lang="zh-CN" altLang="en-US" b="1" dirty="0" smtClean="0">
                <a:latin typeface="Arial" pitchFamily="34" charset="0"/>
                <a:cs typeface="Arial" pitchFamily="34" charset="0"/>
              </a:rPr>
              <a:t>纵入迷途主怜悯</a:t>
            </a:r>
            <a:endParaRPr lang="en-US" altLang="zh-CN" b="1" dirty="0" smtClean="0">
              <a:latin typeface="Arial" pitchFamily="34" charset="0"/>
              <a:cs typeface="Arial" pitchFamily="34" charset="0"/>
            </a:endParaRPr>
          </a:p>
          <a:p>
            <a:endParaRPr lang="en-US" altLang="zh-CN" b="1" dirty="0" smtClean="0">
              <a:latin typeface="Arial" pitchFamily="34" charset="0"/>
              <a:cs typeface="Arial" pitchFamily="34" charset="0"/>
            </a:endParaRPr>
          </a:p>
          <a:p>
            <a:endParaRPr lang="en-US" altLang="zh-CN" b="1" dirty="0" smtClean="0">
              <a:latin typeface="Arial" pitchFamily="34" charset="0"/>
              <a:cs typeface="Arial" pitchFamily="34" charset="0"/>
            </a:endParaRPr>
          </a:p>
          <a:p>
            <a:r>
              <a:rPr lang="zh-TW" alt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副歌</a:t>
            </a:r>
            <a:endParaRPr lang="en-US" altLang="zh-CN" b="1" dirty="0" smtClean="0">
              <a:latin typeface="Arial" pitchFamily="34" charset="0"/>
              <a:cs typeface="Arial" pitchFamily="34" charset="0"/>
            </a:endParaRPr>
          </a:p>
          <a:p>
            <a:r>
              <a:rPr lang="zh-CN" alt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要</a:t>
            </a:r>
            <a:r>
              <a:rPr lang="zh-CN" alt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不断高声宣告 耶稣肯收纳罪</a:t>
            </a:r>
            <a:r>
              <a:rPr lang="zh-CN" alt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人  让</a:t>
            </a:r>
            <a:r>
              <a:rPr lang="zh-CN" alt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众人清楚知道 耶稣肯收纳罪人 </a:t>
            </a:r>
            <a:endParaRPr lang="en-US" altLang="zh-CN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r>
              <a:rPr lang="zh-CN" altLang="en-US" b="1" dirty="0" smtClean="0">
                <a:latin typeface="Arial" pitchFamily="34" charset="0"/>
                <a:cs typeface="Arial" pitchFamily="34" charset="0"/>
              </a:rPr>
              <a:t>前</a:t>
            </a:r>
            <a:r>
              <a:rPr lang="zh-CN" altLang="en-US" b="1" dirty="0" smtClean="0">
                <a:latin typeface="Arial" pitchFamily="34" charset="0"/>
                <a:cs typeface="Arial" pitchFamily="34" charset="0"/>
              </a:rPr>
              <a:t>来就主得安宁 主之应许可信</a:t>
            </a:r>
            <a:r>
              <a:rPr lang="zh-CN" altLang="en-US" b="1" dirty="0" smtClean="0">
                <a:latin typeface="Arial" pitchFamily="34" charset="0"/>
                <a:cs typeface="Arial" pitchFamily="34" charset="0"/>
              </a:rPr>
              <a:t>凭 虽</a:t>
            </a:r>
            <a:r>
              <a:rPr lang="zh-CN" altLang="en-US" b="1" dirty="0" smtClean="0">
                <a:latin typeface="Arial" pitchFamily="34" charset="0"/>
                <a:cs typeface="Arial" pitchFamily="34" charset="0"/>
              </a:rPr>
              <a:t>然恶重罪孽深 耶稣肯收纳罪</a:t>
            </a:r>
            <a:r>
              <a:rPr lang="zh-CN" altLang="en-US" b="1" dirty="0" smtClean="0">
                <a:latin typeface="Arial" pitchFamily="34" charset="0"/>
                <a:cs typeface="Arial" pitchFamily="34" charset="0"/>
              </a:rPr>
              <a:t>人</a:t>
            </a:r>
            <a:endParaRPr lang="en-US" altLang="zh-CN" b="1" dirty="0" smtClean="0">
              <a:latin typeface="Arial" pitchFamily="34" charset="0"/>
              <a:cs typeface="Arial" pitchFamily="34" charset="0"/>
            </a:endParaRPr>
          </a:p>
          <a:p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r>
              <a:rPr lang="zh-CN" altLang="en-US" b="1" dirty="0" smtClean="0">
                <a:latin typeface="Arial" pitchFamily="34" charset="0"/>
                <a:cs typeface="Arial" pitchFamily="34" charset="0"/>
              </a:rPr>
              <a:t>今</a:t>
            </a:r>
            <a:r>
              <a:rPr lang="zh-CN" altLang="en-US" b="1" dirty="0" smtClean="0">
                <a:latin typeface="Arial" pitchFamily="34" charset="0"/>
                <a:cs typeface="Arial" pitchFamily="34" charset="0"/>
              </a:rPr>
              <a:t>我内心无责愆 坦然立在律法</a:t>
            </a:r>
            <a:r>
              <a:rPr lang="zh-CN" altLang="en-US" b="1" dirty="0" smtClean="0">
                <a:latin typeface="Arial" pitchFamily="34" charset="0"/>
                <a:cs typeface="Arial" pitchFamily="34" charset="0"/>
              </a:rPr>
              <a:t>前  耶</a:t>
            </a:r>
            <a:r>
              <a:rPr lang="zh-CN" altLang="en-US" b="1" dirty="0" smtClean="0">
                <a:latin typeface="Arial" pitchFamily="34" charset="0"/>
                <a:cs typeface="Arial" pitchFamily="34" charset="0"/>
              </a:rPr>
              <a:t>稣除我众愆尤 使我尽符神所</a:t>
            </a:r>
            <a:r>
              <a:rPr lang="zh-CN" altLang="en-US" b="1" dirty="0" smtClean="0">
                <a:latin typeface="Arial" pitchFamily="34" charset="0"/>
                <a:cs typeface="Arial" pitchFamily="34" charset="0"/>
              </a:rPr>
              <a:t>求</a:t>
            </a:r>
            <a:endParaRPr lang="en-US" altLang="zh-CN" b="1" dirty="0" smtClean="0">
              <a:latin typeface="Arial" pitchFamily="34" charset="0"/>
              <a:cs typeface="Arial" pitchFamily="34" charset="0"/>
            </a:endParaRPr>
          </a:p>
          <a:p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r>
              <a:rPr lang="zh-CN" altLang="en-US" b="1" dirty="0" smtClean="0">
                <a:latin typeface="Arial" pitchFamily="34" charset="0"/>
                <a:cs typeface="Arial" pitchFamily="34" charset="0"/>
              </a:rPr>
              <a:t>耶</a:t>
            </a:r>
            <a:r>
              <a:rPr lang="zh-CN" altLang="en-US" b="1" dirty="0" smtClean="0">
                <a:latin typeface="Arial" pitchFamily="34" charset="0"/>
                <a:cs typeface="Arial" pitchFamily="34" charset="0"/>
              </a:rPr>
              <a:t>稣肯收纳罪人 我罪虽重也蒙</a:t>
            </a:r>
            <a:r>
              <a:rPr lang="zh-CN" altLang="en-US" b="1" dirty="0" smtClean="0">
                <a:latin typeface="Arial" pitchFamily="34" charset="0"/>
                <a:cs typeface="Arial" pitchFamily="34" charset="0"/>
              </a:rPr>
              <a:t>恩蒙</a:t>
            </a:r>
            <a:r>
              <a:rPr lang="zh-CN" altLang="en-US" b="1" dirty="0" smtClean="0">
                <a:latin typeface="Arial" pitchFamily="34" charset="0"/>
                <a:cs typeface="Arial" pitchFamily="34" charset="0"/>
              </a:rPr>
              <a:t>主洗去众污痕 得随救主进天</a:t>
            </a:r>
            <a:r>
              <a:rPr lang="zh-CN" altLang="en-US" b="1" dirty="0" smtClean="0">
                <a:latin typeface="Arial" pitchFamily="34" charset="0"/>
                <a:cs typeface="Arial" pitchFamily="34" charset="0"/>
              </a:rPr>
              <a:t>门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149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耶穌肯收納罪人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耶稣肯收纳罪人</dc:title>
  <dc:creator>mary</dc:creator>
  <cp:lastModifiedBy>mary</cp:lastModifiedBy>
  <cp:revision>10</cp:revision>
  <dcterms:created xsi:type="dcterms:W3CDTF">2018-08-29T17:52:48Z</dcterms:created>
  <dcterms:modified xsi:type="dcterms:W3CDTF">2018-08-30T15:17:44Z</dcterms:modified>
</cp:coreProperties>
</file>