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B67F1-0451-4A12-A348-5DBDBB270104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DE927-4556-472F-BA8A-EDF0A22705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羔羊寶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49429"/>
            <a:ext cx="2232248" cy="5486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羔羊寶血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4143"/>
            <a:ext cx="4752528" cy="554461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美哉，大哉，寶血泉源！向全世界罪人顯明，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可讚，可頌神獨生子，釘十架上，救功完成；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雖我久已離主遠遊，自尋禍患，當受重刑，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用羔羊寶血洗滌我，我便較比雪更潔白。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副歌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比雪更潔白，比雪更潔白；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用羔羊寶血洗滌我，我便較比雪更潔白。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荊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棘冠冕，甘戴不辭，十架苦痛，我主忍受，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因主受傷，我得醫治，奇妙救恩，何等深厚！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我今奔向洗罪泉源，願得寶血洗淨罪垢，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求主洗淨我諸罪惡，我便較比雪更潔白。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可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憐我久在外飄蕩，偏行己路，洗邪厭正，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我眾罪孽正如硃紅，用世上水不能洗淨；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我只倚靠洗罪泉源，就是耶穌寶血盈盈，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懇求施恩將我洗淨，我便較比雪更潔白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羔羊寶血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羔羊寶血</dc:title>
  <dc:creator>mary</dc:creator>
  <cp:lastModifiedBy>mary</cp:lastModifiedBy>
  <cp:revision>5</cp:revision>
  <dcterms:created xsi:type="dcterms:W3CDTF">2018-08-20T03:37:37Z</dcterms:created>
  <dcterms:modified xsi:type="dcterms:W3CDTF">2018-08-21T18:19:38Z</dcterms:modified>
</cp:coreProperties>
</file>