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06B04-7905-4D6C-B02A-5EBE9120904C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D4BB4-BCE6-411D-BC77-B4D10BF3B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06B04-7905-4D6C-B02A-5EBE9120904C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D4BB4-BCE6-411D-BC77-B4D10BF3B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06B04-7905-4D6C-B02A-5EBE9120904C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D4BB4-BCE6-411D-BC77-B4D10BF3B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06B04-7905-4D6C-B02A-5EBE9120904C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D4BB4-BCE6-411D-BC77-B4D10BF3B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06B04-7905-4D6C-B02A-5EBE9120904C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D4BB4-BCE6-411D-BC77-B4D10BF3B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06B04-7905-4D6C-B02A-5EBE9120904C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D4BB4-BCE6-411D-BC77-B4D10BF3B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06B04-7905-4D6C-B02A-5EBE9120904C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D4BB4-BCE6-411D-BC77-B4D10BF3B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06B04-7905-4D6C-B02A-5EBE9120904C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D4BB4-BCE6-411D-BC77-B4D10BF3B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06B04-7905-4D6C-B02A-5EBE9120904C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D4BB4-BCE6-411D-BC77-B4D10BF3B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06B04-7905-4D6C-B02A-5EBE9120904C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D4BB4-BCE6-411D-BC77-B4D10BF3B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06B04-7905-4D6C-B02A-5EBE9120904C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D4BB4-BCE6-411D-BC77-B4D10BF3B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06B04-7905-4D6C-B02A-5EBE9120904C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D4BB4-BCE6-411D-BC77-B4D10BF3B0E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weet hour of prayer!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1119673"/>
            <a:ext cx="9144000" cy="573832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禱告良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188640"/>
            <a:ext cx="2304256" cy="434479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禱告良辰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2376264" cy="5616624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禱告良辰，禱告良辰，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使我離開世事操心，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引我到父施恩座前，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將我心願向父說明；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每逢痛苦憂愁之時，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我靈在主前得安息，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試探網羅得以脫離，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我惟靠此禱告良辰。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禱告良辰，禱告良辰，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如有雙翼向主飛昇，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將我請求向主稟陳，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主應我求主愛永恒；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主既願我常見主面，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信靠祂的真理恩言，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我便卸去一切重擔，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安靜等候禱告良辰。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11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禱告良辰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禱告良辰</dc:title>
  <dc:creator>mary</dc:creator>
  <cp:lastModifiedBy>mary</cp:lastModifiedBy>
  <cp:revision>2</cp:revision>
  <dcterms:created xsi:type="dcterms:W3CDTF">2018-08-21T19:17:20Z</dcterms:created>
  <dcterms:modified xsi:type="dcterms:W3CDTF">2018-08-23T17:37:04Z</dcterms:modified>
</cp:coreProperties>
</file>