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EA8E2-D9FE-4046-97BE-57A0A0585F95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F0B8-631E-437E-8B51-136A27ECE6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每時每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520280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每時每刻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760640" cy="554461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與耶穌同死，因死反得生，與耶穌同活，因活恩日增；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仰望我恩主榮光必照臨，每時與每刻，我蒙主鴻恩。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：                                                                                                 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每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時每刻我蒙主之保佑，每時每刻我因主能得救；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仰望主耶穌榮光必照臨，每時與每刻，我為主子民。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無有一試探，我主不體諒，無有一重擔，我主不擔當；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無有一憂慮我主不與分，每時與每刻，我蒙主鴻恩。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無有一傷感，我主不安慰，無有一眼淚，我主不寶貴；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無有一危險，我主不同在，每時與每刻，我得主恩愛。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無有一軟弱，我主不扶助，無有一病患，我主不看顧；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無論我前途遇苦或遇福，耶穌我救主，必時常保護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每時每刻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每時每刻</dc:title>
  <dc:creator>mary</dc:creator>
  <cp:lastModifiedBy>mary</cp:lastModifiedBy>
  <cp:revision>3</cp:revision>
  <dcterms:created xsi:type="dcterms:W3CDTF">2019-02-10T19:49:18Z</dcterms:created>
  <dcterms:modified xsi:type="dcterms:W3CDTF">2019-02-10T21:13:46Z</dcterms:modified>
</cp:coreProperties>
</file>