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72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0190-48B8-490E-88F8-28FBC26D4453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759D-0AAE-4214-91A1-97DF958578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0190-48B8-490E-88F8-28FBC26D4453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759D-0AAE-4214-91A1-97DF958578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0190-48B8-490E-88F8-28FBC26D4453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759D-0AAE-4214-91A1-97DF958578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0190-48B8-490E-88F8-28FBC26D4453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759D-0AAE-4214-91A1-97DF958578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0190-48B8-490E-88F8-28FBC26D4453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759D-0AAE-4214-91A1-97DF958578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0190-48B8-490E-88F8-28FBC26D4453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759D-0AAE-4214-91A1-97DF958578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0190-48B8-490E-88F8-28FBC26D4453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759D-0AAE-4214-91A1-97DF958578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0190-48B8-490E-88F8-28FBC26D4453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759D-0AAE-4214-91A1-97DF958578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0190-48B8-490E-88F8-28FBC26D4453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759D-0AAE-4214-91A1-97DF958578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0190-48B8-490E-88F8-28FBC26D4453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759D-0AAE-4214-91A1-97DF958578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0190-48B8-490E-88F8-28FBC26D4453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759D-0AAE-4214-91A1-97DF958578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60190-48B8-490E-88F8-28FBC26D4453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0759D-0AAE-4214-91A1-97DF958578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will keep our faith aliv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要堅信到永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16632"/>
            <a:ext cx="3744416" cy="434479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我要堅信到永遠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71600" y="980728"/>
            <a:ext cx="460851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 smtClean="0"/>
              <a:t>阮聚集佇此所在，分享主救贖恩典仁愛。</a:t>
            </a:r>
          </a:p>
          <a:p>
            <a:r>
              <a:rPr lang="zh-TW" altLang="en-US" sz="1600" b="1" dirty="0" smtClean="0"/>
              <a:t>佇此無驚惶僥疑；阮深知救主同居起。</a:t>
            </a:r>
          </a:p>
          <a:p>
            <a:r>
              <a:rPr lang="zh-TW" altLang="en-US" sz="1600" b="1" dirty="0" smtClean="0"/>
              <a:t>當阮面對每一日，阮欲服事尊崇且忠實；</a:t>
            </a:r>
          </a:p>
          <a:p>
            <a:r>
              <a:rPr lang="zh-TW" altLang="en-US" sz="1600" b="1" dirty="0" smtClean="0"/>
              <a:t>設使盼望漸消失，阮深知阮著信靠祂。</a:t>
            </a:r>
          </a:p>
          <a:p>
            <a:r>
              <a:rPr lang="zh-TW" altLang="en-US" sz="1600" b="1" dirty="0" smtClean="0"/>
              <a:t>今阮欲堅信到永遠，上帝常常引導咱。</a:t>
            </a:r>
          </a:p>
          <a:p>
            <a:r>
              <a:rPr lang="zh-TW" altLang="en-US" sz="1600" b="1" dirty="0" smtClean="0"/>
              <a:t>經過黑暗暝，主之光指示，阮欲堅信到永遠！</a:t>
            </a:r>
            <a:endParaRPr lang="en-US" altLang="zh-TW" sz="1600" b="1" dirty="0" smtClean="0"/>
          </a:p>
          <a:p>
            <a:endParaRPr lang="en-US" altLang="zh-TW" sz="1600" b="1" dirty="0" smtClean="0"/>
          </a:p>
          <a:p>
            <a:endParaRPr lang="zh-TW" altLang="en-US" sz="1600" b="1" dirty="0" smtClean="0"/>
          </a:p>
          <a:p>
            <a:endParaRPr lang="en-US" altLang="zh-TW" sz="1600" b="1" dirty="0" smtClean="0"/>
          </a:p>
          <a:p>
            <a:r>
              <a:rPr lang="zh-TW" altLang="en-US" sz="1600" b="1" dirty="0" smtClean="0"/>
              <a:t>咱一生趁主旨意，有時咱未了解主心意。</a:t>
            </a:r>
          </a:p>
          <a:p>
            <a:r>
              <a:rPr lang="zh-TW" altLang="en-US" sz="1600" b="1" dirty="0" smtClean="0"/>
              <a:t>多多事咱看未出，總是信心助咱屬祂。</a:t>
            </a:r>
          </a:p>
          <a:p>
            <a:r>
              <a:rPr lang="zh-TW" altLang="en-US" sz="1600" b="1" dirty="0" smtClean="0"/>
              <a:t>主聖話教咱真理；對祂愛疼咱得重頭生。</a:t>
            </a:r>
          </a:p>
          <a:p>
            <a:r>
              <a:rPr lang="zh-TW" altLang="en-US" sz="1600" b="1" dirty="0" smtClean="0"/>
              <a:t>倚靠主咱未失敗，因為上帝做咱主宰。</a:t>
            </a:r>
          </a:p>
          <a:p>
            <a:r>
              <a:rPr lang="zh-TW" altLang="en-US" sz="1600" b="1" dirty="0" smtClean="0"/>
              <a:t>今阮欲堅信到永遠，上帝常常引導咱。</a:t>
            </a:r>
          </a:p>
          <a:p>
            <a:r>
              <a:rPr lang="zh-TW" altLang="en-US" sz="1600" b="1" dirty="0" smtClean="0"/>
              <a:t>經過黑暗暝，主之光指示，阮欲堅信到永遠！</a:t>
            </a:r>
          </a:p>
          <a:p>
            <a:endParaRPr lang="en-US" altLang="zh-TW" sz="1600" b="1" dirty="0" smtClean="0"/>
          </a:p>
          <a:p>
            <a:endParaRPr lang="en-US" altLang="zh-TW" sz="1600" b="1" dirty="0" smtClean="0"/>
          </a:p>
          <a:p>
            <a:endParaRPr lang="en-US" altLang="zh-TW" sz="1600" b="1" dirty="0" smtClean="0"/>
          </a:p>
          <a:p>
            <a:r>
              <a:rPr lang="zh-TW" altLang="en-US" sz="1600" b="1" dirty="0" smtClean="0"/>
              <a:t>咱若分享主</a:t>
            </a:r>
            <a:r>
              <a:rPr lang="zh-TW" altLang="en-US" sz="1600" b="1" dirty="0" smtClean="0"/>
              <a:t>仁</a:t>
            </a:r>
            <a:r>
              <a:rPr lang="ko-KR" altLang="en-US" sz="1600" b="1" dirty="0" smtClean="0"/>
              <a:t>慈</a:t>
            </a:r>
            <a:r>
              <a:rPr lang="zh-TW" altLang="en-US" sz="1600" b="1" dirty="0" smtClean="0"/>
              <a:t>，</a:t>
            </a:r>
            <a:r>
              <a:rPr lang="zh-TW" altLang="en-US" sz="1600" b="1" dirty="0" smtClean="0"/>
              <a:t>眾人就會知咱屬佇主。</a:t>
            </a:r>
          </a:p>
          <a:p>
            <a:r>
              <a:rPr lang="zh-TW" altLang="en-US" sz="1600" b="1" dirty="0" smtClean="0"/>
              <a:t>惦佇主咱就堅定，通過咱主聖工完成！</a:t>
            </a:r>
          </a:p>
          <a:p>
            <a:r>
              <a:rPr lang="zh-TW" altLang="en-US" sz="1600" b="1" dirty="0" smtClean="0"/>
              <a:t>今阮欲堅信到永遠，上帝常常引導咱。</a:t>
            </a:r>
          </a:p>
          <a:p>
            <a:r>
              <a:rPr lang="zh-TW" altLang="en-US" sz="1600" b="1" dirty="0" smtClean="0"/>
              <a:t>經過黑暗暝，主之光指示，阮欲堅信到永遠！</a:t>
            </a:r>
          </a:p>
          <a:p>
            <a:r>
              <a:rPr lang="zh-TW" altLang="en-US" sz="1600" b="1" dirty="0" smtClean="0"/>
              <a:t>惦佇主堅定到聖工完成，阮欲堅信到永遠！</a:t>
            </a:r>
            <a:endParaRPr lang="zh-TW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312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我要堅信到永遠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我要堅信到永遠</dc:title>
  <dc:creator>mary</dc:creator>
  <cp:lastModifiedBy>mary</cp:lastModifiedBy>
  <cp:revision>8</cp:revision>
  <dcterms:created xsi:type="dcterms:W3CDTF">2018-08-11T21:06:02Z</dcterms:created>
  <dcterms:modified xsi:type="dcterms:W3CDTF">2018-08-11T22:06:52Z</dcterms:modified>
</cp:coreProperties>
</file>