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0335F-91C2-43C3-A775-E5211F7929E7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A283C-EEEF-4870-B208-7647C941E6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egin, my tongue, some heavenly theme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口發出，天韻歌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我口發出</a:t>
            </a:r>
            <a:r>
              <a:rPr lang="en-US" altLang="zh-TW" b="1" dirty="0" smtClean="0"/>
              <a:t>, </a:t>
            </a:r>
            <a:r>
              <a:rPr lang="zh-TW" altLang="en-US" b="1" dirty="0" smtClean="0"/>
              <a:t>天韻歌聲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4104456" cy="453650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我口發出天韻歌聲，述說豐富主恩：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永生君王滿有異能，聖名權能何深。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傅講救主奇異能力，宣揚祂的信實；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歌颂祂的甜美應許，恩典慈爱真理。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祂言一出即帶能力，安定諸天大地；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群星在天閃耀不息，述說祂的應許。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天上傳來奇異歌聲，微聲說“你屬我！”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我心發出純美歌聲，高聲颂主宏恩。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我口發出, 天韻歌聲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我口發出，天韻歌聲 </dc:title>
  <dc:creator>mary</dc:creator>
  <cp:lastModifiedBy>mary</cp:lastModifiedBy>
  <cp:revision>3</cp:revision>
  <dcterms:created xsi:type="dcterms:W3CDTF">2018-08-05T20:53:47Z</dcterms:created>
  <dcterms:modified xsi:type="dcterms:W3CDTF">2018-08-05T21:16:49Z</dcterms:modified>
</cp:coreProperties>
</file>