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6543-8A3F-4715-87D3-C0B1C34AF105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F5B5-9148-4E5B-9E24-A35AE47A5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6543-8A3F-4715-87D3-C0B1C34AF105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F5B5-9148-4E5B-9E24-A35AE47A5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6543-8A3F-4715-87D3-C0B1C34AF105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F5B5-9148-4E5B-9E24-A35AE47A5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6543-8A3F-4715-87D3-C0B1C34AF105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F5B5-9148-4E5B-9E24-A35AE47A5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6543-8A3F-4715-87D3-C0B1C34AF105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F5B5-9148-4E5B-9E24-A35AE47A5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6543-8A3F-4715-87D3-C0B1C34AF105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F5B5-9148-4E5B-9E24-A35AE47A5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6543-8A3F-4715-87D3-C0B1C34AF105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F5B5-9148-4E5B-9E24-A35AE47A5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6543-8A3F-4715-87D3-C0B1C34AF105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F5B5-9148-4E5B-9E24-A35AE47A5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6543-8A3F-4715-87D3-C0B1C34AF105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F5B5-9148-4E5B-9E24-A35AE47A5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6543-8A3F-4715-87D3-C0B1C34AF105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F5B5-9148-4E5B-9E24-A35AE47A5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6543-8A3F-4715-87D3-C0B1C34AF105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F5B5-9148-4E5B-9E24-A35AE47A58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E6543-8A3F-4715-87D3-C0B1C34AF105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CF5B5-9148-4E5B-9E24-A35AE47A580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ll We Gather at the River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們聚集生命河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4248472" cy="50648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我們聚集生命河邊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23528" y="1412776"/>
            <a:ext cx="50040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smtClean="0"/>
              <a:t>上主座前生命河邊，聖潔天使都來臨；</a:t>
            </a:r>
            <a:br>
              <a:rPr lang="ko-KR" altLang="en-US" b="1" dirty="0" smtClean="0"/>
            </a:br>
            <a:r>
              <a:rPr lang="ko-KR" altLang="en-US" b="1" dirty="0" smtClean="0"/>
              <a:t>水流不息晶亮如銀，我羨慕在彼唱吟；</a:t>
            </a:r>
          </a:p>
          <a:p>
            <a:endParaRPr lang="en-US" altLang="ko-KR" b="1" dirty="0" smtClean="0"/>
          </a:p>
          <a:p>
            <a:endParaRPr lang="en-US" altLang="ko-KR" b="1" dirty="0" smtClean="0">
              <a:solidFill>
                <a:srgbClr val="FF0000"/>
              </a:solidFill>
            </a:endParaRPr>
          </a:p>
          <a:p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副歌：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我們聚集生命河邊，在極美麗在極美麗河邊，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眾聖徒同歡聚在一起，歡聚在上主座前。</a:t>
            </a:r>
          </a:p>
          <a:p>
            <a:endParaRPr lang="en-US" altLang="ko-KR" b="1" dirty="0" smtClean="0"/>
          </a:p>
          <a:p>
            <a:endParaRPr lang="en-US" altLang="ko-KR" b="1" dirty="0"/>
          </a:p>
          <a:p>
            <a:endParaRPr lang="en-US" altLang="ko-KR" b="1" dirty="0" smtClean="0"/>
          </a:p>
          <a:p>
            <a:r>
              <a:rPr lang="ko-KR" altLang="en-US" b="1" dirty="0" smtClean="0"/>
              <a:t>未到福地生命河邊，累人重擔先卸拋，</a:t>
            </a:r>
            <a:br>
              <a:rPr lang="ko-KR" altLang="en-US" b="1" dirty="0" smtClean="0"/>
            </a:br>
            <a:r>
              <a:rPr lang="ko-KR" altLang="en-US" b="1" dirty="0" smtClean="0"/>
              <a:t>我靈蒙救投主懷抱，得賜冠冕和義袍。</a:t>
            </a:r>
          </a:p>
          <a:p>
            <a:endParaRPr lang="en-US" altLang="ko-KR" b="1" dirty="0" smtClean="0"/>
          </a:p>
          <a:p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ko-KR" altLang="en-US" b="1" dirty="0" smtClean="0"/>
              <a:t>轉瞬到彼生命河邊，居住福地樂無疆，</a:t>
            </a:r>
            <a:br>
              <a:rPr lang="ko-KR" altLang="en-US" b="1" dirty="0" smtClean="0"/>
            </a:br>
            <a:r>
              <a:rPr lang="ko-KR" altLang="en-US" b="1" dirty="0" smtClean="0"/>
              <a:t>和平音樂歌聲宏亮，主救恩永遠頌揚。 </a:t>
            </a:r>
            <a:endParaRPr lang="en-US" altLang="ko-K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12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我們聚集生命河邊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同聚在那河</dc:title>
  <dc:creator>mary</dc:creator>
  <cp:lastModifiedBy>mary</cp:lastModifiedBy>
  <cp:revision>10</cp:revision>
  <dcterms:created xsi:type="dcterms:W3CDTF">2018-08-17T16:49:33Z</dcterms:created>
  <dcterms:modified xsi:type="dcterms:W3CDTF">2018-08-17T21:21:53Z</dcterms:modified>
</cp:coreProperties>
</file>