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C3B13-E899-4571-AF80-353B405A6184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D44BF-F52E-44B6-B286-0E4005BCBD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nd Can it be That I should G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怎能如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0"/>
            <a:ext cx="2088232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怎能如此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4860032" cy="468052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CN" altLang="en-US" sz="1800" b="1" dirty="0">
                <a:solidFill>
                  <a:schemeClr val="bg1"/>
                </a:solidFill>
              </a:rPr>
              <a:t>怎能如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此  像</a:t>
            </a:r>
            <a:r>
              <a:rPr lang="zh-CN" altLang="en-US" sz="1800" b="1" dirty="0">
                <a:solidFill>
                  <a:schemeClr val="bg1"/>
                </a:solidFill>
              </a:rPr>
              <a:t>我这样罪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人  也</a:t>
            </a:r>
            <a:r>
              <a:rPr lang="zh-CN" altLang="en-US" sz="1800" b="1" dirty="0">
                <a:solidFill>
                  <a:schemeClr val="bg1"/>
                </a:solidFill>
              </a:rPr>
              <a:t>能蒙主宝血救赎</a:t>
            </a:r>
            <a:br>
              <a:rPr lang="zh-CN" altLang="en-US" sz="1800" b="1" dirty="0">
                <a:solidFill>
                  <a:schemeClr val="bg1"/>
                </a:solidFill>
              </a:rPr>
            </a:br>
            <a:r>
              <a:rPr lang="zh-CN" altLang="en-US" sz="1800" b="1" dirty="0">
                <a:solidFill>
                  <a:schemeClr val="bg1"/>
                </a:solidFill>
              </a:rPr>
              <a:t>因我罪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过  使</a:t>
            </a:r>
            <a:r>
              <a:rPr lang="zh-CN" altLang="en-US" sz="1800" b="1" dirty="0">
                <a:solidFill>
                  <a:schemeClr val="bg1"/>
                </a:solidFill>
              </a:rPr>
              <a:t>他受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苦  因</a:t>
            </a:r>
            <a:r>
              <a:rPr lang="zh-CN" altLang="en-US" sz="1800" b="1" dirty="0">
                <a:solidFill>
                  <a:schemeClr val="bg1"/>
                </a:solidFill>
              </a:rPr>
              <a:t>我罪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过  使</a:t>
            </a:r>
            <a:r>
              <a:rPr lang="zh-CN" altLang="en-US" sz="1800" b="1" dirty="0">
                <a:solidFill>
                  <a:schemeClr val="bg1"/>
                </a:solidFill>
              </a:rPr>
              <a:t>他受死</a:t>
            </a: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ko-KR" altLang="en-US" sz="1800" dirty="0" smtClean="0"/>
              <a:t>                                                                                         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奇</a:t>
            </a:r>
            <a:r>
              <a:rPr lang="zh-CN" altLang="en-US" sz="1800" b="1" dirty="0">
                <a:solidFill>
                  <a:srgbClr val="FF0000"/>
                </a:solidFill>
              </a:rPr>
              <a:t>异的爱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何</a:t>
            </a:r>
            <a:r>
              <a:rPr lang="zh-CN" altLang="en-US" sz="1800" b="1" dirty="0">
                <a:solidFill>
                  <a:srgbClr val="FF0000"/>
                </a:solidFill>
              </a:rPr>
              <a:t>能如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此   我</a:t>
            </a:r>
            <a:r>
              <a:rPr lang="zh-CN" altLang="en-US" sz="1800" b="1" dirty="0">
                <a:solidFill>
                  <a:srgbClr val="FF0000"/>
                </a:solidFill>
              </a:rPr>
              <a:t>主我神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竟</a:t>
            </a:r>
            <a:r>
              <a:rPr lang="zh-CN" altLang="en-US" sz="1800" b="1" dirty="0">
                <a:solidFill>
                  <a:srgbClr val="FF0000"/>
                </a:solidFill>
              </a:rPr>
              <a:t>为我死</a:t>
            </a:r>
            <a:br>
              <a:rPr lang="zh-CN" altLang="en-US" sz="1800" b="1" dirty="0">
                <a:solidFill>
                  <a:srgbClr val="FF0000"/>
                </a:solidFill>
              </a:rPr>
            </a:br>
            <a:r>
              <a:rPr lang="zh-CN" altLang="en-US" sz="1800" b="1" dirty="0">
                <a:solidFill>
                  <a:srgbClr val="FF0000"/>
                </a:solidFill>
              </a:rPr>
              <a:t>奇异的爱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何</a:t>
            </a:r>
            <a:r>
              <a:rPr lang="zh-CN" altLang="en-US" sz="1800" b="1" dirty="0">
                <a:solidFill>
                  <a:srgbClr val="FF0000"/>
                </a:solidFill>
              </a:rPr>
              <a:t>能如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此   我</a:t>
            </a:r>
            <a:r>
              <a:rPr lang="zh-CN" altLang="en-US" sz="1800" b="1" dirty="0">
                <a:solidFill>
                  <a:srgbClr val="FF0000"/>
                </a:solidFill>
              </a:rPr>
              <a:t>主我神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竟</a:t>
            </a:r>
            <a:r>
              <a:rPr lang="zh-CN" altLang="en-US" sz="1800" b="1" dirty="0">
                <a:solidFill>
                  <a:srgbClr val="FF0000"/>
                </a:solidFill>
              </a:rPr>
              <a:t>为我死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bg1"/>
                </a:solidFill>
              </a:rPr>
              <a:t>他</a:t>
            </a:r>
            <a:r>
              <a:rPr lang="zh-CN" altLang="en-US" sz="1800" b="1" dirty="0">
                <a:solidFill>
                  <a:schemeClr val="bg1"/>
                </a:solidFill>
              </a:rPr>
              <a:t>离天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上 父</a:t>
            </a:r>
            <a:r>
              <a:rPr lang="zh-CN" altLang="en-US" sz="1800" b="1" dirty="0">
                <a:solidFill>
                  <a:schemeClr val="bg1"/>
                </a:solidFill>
              </a:rPr>
              <a:t>神施恩宝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座   白</a:t>
            </a:r>
            <a:r>
              <a:rPr lang="zh-CN" altLang="en-US" sz="1800" b="1" dirty="0">
                <a:solidFill>
                  <a:schemeClr val="bg1"/>
                </a:solidFill>
              </a:rPr>
              <a:t>白恩典无穷无尽</a:t>
            </a:r>
            <a:br>
              <a:rPr lang="zh-CN" altLang="en-US" sz="1800" b="1" dirty="0">
                <a:solidFill>
                  <a:schemeClr val="bg1"/>
                </a:solidFill>
              </a:rPr>
            </a:br>
            <a:r>
              <a:rPr lang="zh-CN" altLang="en-US" sz="1800" b="1" dirty="0">
                <a:solidFill>
                  <a:schemeClr val="bg1"/>
                </a:solidFill>
              </a:rPr>
              <a:t>舍弃一切祗余慈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爱   流</a:t>
            </a:r>
            <a:r>
              <a:rPr lang="zh-CN" altLang="en-US" sz="1800" b="1" dirty="0">
                <a:solidFill>
                  <a:schemeClr val="bg1"/>
                </a:solidFill>
              </a:rPr>
              <a:t>血救我亚当后裔</a:t>
            </a: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/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CN" altLang="en-US" sz="1800" b="1" dirty="0" smtClean="0">
                <a:solidFill>
                  <a:schemeClr val="bg1"/>
                </a:solidFill>
              </a:rPr>
              <a:t>不</a:t>
            </a:r>
            <a:r>
              <a:rPr lang="zh-CN" altLang="en-US" sz="1800" b="1" dirty="0">
                <a:solidFill>
                  <a:schemeClr val="bg1"/>
                </a:solidFill>
              </a:rPr>
              <a:t>再定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罪   今</a:t>
            </a:r>
            <a:r>
              <a:rPr lang="zh-CN" altLang="en-US" sz="1800" b="1" dirty="0">
                <a:solidFill>
                  <a:schemeClr val="bg1"/>
                </a:solidFill>
              </a:rPr>
              <a:t>我再不畏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惧    耶</a:t>
            </a:r>
            <a:r>
              <a:rPr lang="zh-CN" altLang="en-US" sz="1800" b="1" dirty="0">
                <a:solidFill>
                  <a:schemeClr val="bg1"/>
                </a:solidFill>
              </a:rPr>
              <a:t>稣与他如有属我</a:t>
            </a:r>
            <a:br>
              <a:rPr lang="zh-CN" altLang="en-US" sz="1800" b="1" dirty="0">
                <a:solidFill>
                  <a:schemeClr val="bg1"/>
                </a:solidFill>
              </a:rPr>
            </a:br>
            <a:r>
              <a:rPr lang="zh-CN" altLang="en-US" sz="1800" b="1" dirty="0">
                <a:solidFill>
                  <a:schemeClr val="bg1"/>
                </a:solidFill>
              </a:rPr>
              <a:t>我活在永活元首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里    穿</a:t>
            </a:r>
            <a:r>
              <a:rPr lang="zh-CN" altLang="en-US" sz="1800" b="1" dirty="0">
                <a:solidFill>
                  <a:schemeClr val="bg1"/>
                </a:solidFill>
              </a:rPr>
              <a:t>起公义圣洁白衣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怎能如此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怎能如此</dc:title>
  <dc:creator>mary</dc:creator>
  <cp:lastModifiedBy>mary</cp:lastModifiedBy>
  <cp:revision>3</cp:revision>
  <dcterms:created xsi:type="dcterms:W3CDTF">2018-08-06T20:59:14Z</dcterms:created>
  <dcterms:modified xsi:type="dcterms:W3CDTF">2018-08-06T22:15:23Z</dcterms:modified>
</cp:coreProperties>
</file>