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F964B-799E-4486-8F9A-7BD563EA1416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DC54A-E173-46D4-A0B5-B07B70A33F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, Joy Of Man's Desiring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心に主イエス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600400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心に主イエスを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3744416" cy="3312368"/>
          </a:xfrm>
        </p:spPr>
        <p:txBody>
          <a:bodyPr>
            <a:norm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心に主イエスを　宿せる我らは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日ごとに夜ごとに　ちからをたまわる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我が主は愛もて　我らをあがない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その身を与えて　救いたまえり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主イエスは我らの　こよなき喜び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悩みの時にも　慰めたまえり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主こそ我らの　望みぞ宝ぞ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いかなる時にも　主より離れじ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心に主イエスを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心に主イエスを</dc:title>
  <dc:creator>mary</dc:creator>
  <cp:lastModifiedBy>mary</cp:lastModifiedBy>
  <cp:revision>2</cp:revision>
  <dcterms:created xsi:type="dcterms:W3CDTF">2018-08-08T18:20:09Z</dcterms:created>
  <dcterms:modified xsi:type="dcterms:W3CDTF">2018-08-08T19:07:40Z</dcterms:modified>
</cp:coreProperties>
</file>