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1EE0D-E217-483C-ACAC-19A03DE497C6}" type="datetimeFigureOut">
              <a:rPr lang="en-US" smtClean="0"/>
              <a:pPr/>
              <a:t>8/28/2018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F6934-1D62-46EE-9FDD-F87EE365DF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1EE0D-E217-483C-ACAC-19A03DE497C6}" type="datetimeFigureOut">
              <a:rPr lang="en-US" smtClean="0"/>
              <a:pPr/>
              <a:t>8/28/2018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F6934-1D62-46EE-9FDD-F87EE365DF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1EE0D-E217-483C-ACAC-19A03DE497C6}" type="datetimeFigureOut">
              <a:rPr lang="en-US" smtClean="0"/>
              <a:pPr/>
              <a:t>8/28/2018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F6934-1D62-46EE-9FDD-F87EE365DF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1EE0D-E217-483C-ACAC-19A03DE497C6}" type="datetimeFigureOut">
              <a:rPr lang="en-US" smtClean="0"/>
              <a:pPr/>
              <a:t>8/28/2018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F6934-1D62-46EE-9FDD-F87EE365DF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1EE0D-E217-483C-ACAC-19A03DE497C6}" type="datetimeFigureOut">
              <a:rPr lang="en-US" smtClean="0"/>
              <a:pPr/>
              <a:t>8/28/2018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F6934-1D62-46EE-9FDD-F87EE365DF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1EE0D-E217-483C-ACAC-19A03DE497C6}" type="datetimeFigureOut">
              <a:rPr lang="en-US" smtClean="0"/>
              <a:pPr/>
              <a:t>8/28/2018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F6934-1D62-46EE-9FDD-F87EE365DF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1EE0D-E217-483C-ACAC-19A03DE497C6}" type="datetimeFigureOut">
              <a:rPr lang="en-US" smtClean="0"/>
              <a:pPr/>
              <a:t>8/28/2018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F6934-1D62-46EE-9FDD-F87EE365DF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1EE0D-E217-483C-ACAC-19A03DE497C6}" type="datetimeFigureOut">
              <a:rPr lang="en-US" smtClean="0"/>
              <a:pPr/>
              <a:t>8/28/2018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F6934-1D62-46EE-9FDD-F87EE365DF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1EE0D-E217-483C-ACAC-19A03DE497C6}" type="datetimeFigureOut">
              <a:rPr lang="en-US" smtClean="0"/>
              <a:pPr/>
              <a:t>8/28/2018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F6934-1D62-46EE-9FDD-F87EE365DF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1EE0D-E217-483C-ACAC-19A03DE497C6}" type="datetimeFigureOut">
              <a:rPr lang="en-US" smtClean="0"/>
              <a:pPr/>
              <a:t>8/28/2018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F6934-1D62-46EE-9FDD-F87EE365DF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1EE0D-E217-483C-ACAC-19A03DE497C6}" type="datetimeFigureOut">
              <a:rPr lang="en-US" smtClean="0"/>
              <a:pPr/>
              <a:t>8/28/2018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F6934-1D62-46EE-9FDD-F87EE365DF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21EE0D-E217-483C-ACAC-19A03DE497C6}" type="datetimeFigureOut">
              <a:rPr lang="en-US" smtClean="0"/>
              <a:pPr/>
              <a:t>8/28/2018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0F6934-1D62-46EE-9FDD-F87EE365DFE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To be like Thee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主，我願像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0"/>
            <a:ext cx="3312368" cy="578495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/>
              <a:t>主，我願像你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692696"/>
            <a:ext cx="5904656" cy="5328592"/>
          </a:xfrm>
        </p:spPr>
        <p:txBody>
          <a:bodyPr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榮耀的救主，我深願像你，這是我禱告，我的盼望；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我甘願捨棄世上的財寶，披戴主基督完美形象。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副歌</a:t>
            </a:r>
            <a:r>
              <a:rPr lang="zh-TW" altLang="en-US" sz="1800" b="1" dirty="0" smtClean="0">
                <a:solidFill>
                  <a:srgbClr val="FF0000"/>
                </a:solidFill>
              </a:rPr>
              <a:t>：                                                                                                                主</a:t>
            </a:r>
            <a:r>
              <a:rPr lang="zh-TW" altLang="en-US" sz="1800" b="1" dirty="0" smtClean="0">
                <a:solidFill>
                  <a:srgbClr val="FF0000"/>
                </a:solidFill>
              </a:rPr>
              <a:t>，我願像你，主，我願像你，榮耀的救主，像你純潔；</a:t>
            </a:r>
            <a:br>
              <a:rPr lang="zh-TW" altLang="en-US" sz="1800" b="1" dirty="0" smtClean="0">
                <a:solidFill>
                  <a:srgbClr val="FF0000"/>
                </a:solidFill>
              </a:rPr>
            </a:br>
            <a:r>
              <a:rPr lang="zh-TW" altLang="en-US" sz="1800" b="1" dirty="0" smtClean="0">
                <a:solidFill>
                  <a:srgbClr val="FF0000"/>
                </a:solidFill>
              </a:rPr>
              <a:t>願</a:t>
            </a:r>
            <a:r>
              <a:rPr lang="zh-TW" altLang="en-US" sz="1800" b="1" dirty="0" smtClean="0">
                <a:solidFill>
                  <a:srgbClr val="FF0000"/>
                </a:solidFill>
              </a:rPr>
              <a:t>你的甘甜，願你的豐盛，願你的聖形深印我靈。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主，我願像你，有憐憫心腸，溫柔和寬恕，慈愛善良；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幫助孤苦者，鼓勵灰心者，領人歸基督，尋找亡羊。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主，我願像你，聽我懇求聲，以愛與聖靈充滿我心；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使我作聖殿，合乎你居住，更使我生命配居天府。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29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主，我願像你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要告訴耶穌</dc:title>
  <dc:creator>mary</dc:creator>
  <cp:lastModifiedBy>mary</cp:lastModifiedBy>
  <cp:revision>6</cp:revision>
  <dcterms:created xsi:type="dcterms:W3CDTF">2018-08-28T16:14:46Z</dcterms:created>
  <dcterms:modified xsi:type="dcterms:W3CDTF">2018-08-28T17:41:53Z</dcterms:modified>
</cp:coreProperties>
</file>