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A1520-97C3-48BC-A897-C7B379E1D5D5}" type="datetimeFigureOut">
              <a:rPr lang="en-US" smtClean="0"/>
              <a:pPr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DBA7C-5D75-4146-9AED-9ABB3F22A2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禱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692696"/>
            <a:ext cx="1800200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主禱文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204864"/>
            <a:ext cx="5904656" cy="1944216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我們在天上的父，願人都尊你的名為聖。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願你的國降臨。願你的旨意行在地上，如同行在天上。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我們日用的飲食，今日賜給我們。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免我們的債，如同我們免了人的債。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不叫我們遇見試探；救我們脫離兇惡。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因為國度、權柄、榮耀，全是你的，直到永遠，阿們。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主禱文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主禱文 </dc:title>
  <dc:creator>mary</dc:creator>
  <cp:lastModifiedBy>mary</cp:lastModifiedBy>
  <cp:revision>2</cp:revision>
  <dcterms:created xsi:type="dcterms:W3CDTF">2018-08-13T02:42:43Z</dcterms:created>
  <dcterms:modified xsi:type="dcterms:W3CDTF">2018-08-13T18:11:51Z</dcterms:modified>
</cp:coreProperties>
</file>