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71EB-FED5-4F86-82A9-760E3F81156A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4F904-5141-4D7D-AB37-6B689E143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71EB-FED5-4F86-82A9-760E3F81156A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4F904-5141-4D7D-AB37-6B689E143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71EB-FED5-4F86-82A9-760E3F81156A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4F904-5141-4D7D-AB37-6B689E143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71EB-FED5-4F86-82A9-760E3F81156A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4F904-5141-4D7D-AB37-6B689E143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71EB-FED5-4F86-82A9-760E3F81156A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4F904-5141-4D7D-AB37-6B689E143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71EB-FED5-4F86-82A9-760E3F81156A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4F904-5141-4D7D-AB37-6B689E143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71EB-FED5-4F86-82A9-760E3F81156A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4F904-5141-4D7D-AB37-6B689E143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71EB-FED5-4F86-82A9-760E3F81156A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4F904-5141-4D7D-AB37-6B689E143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71EB-FED5-4F86-82A9-760E3F81156A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4F904-5141-4D7D-AB37-6B689E143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71EB-FED5-4F86-82A9-760E3F81156A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4F904-5141-4D7D-AB37-6B689E143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71EB-FED5-4F86-82A9-760E3F81156A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4F904-5141-4D7D-AB37-6B689E1436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371EB-FED5-4F86-82A9-760E3F81156A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4F904-5141-4D7D-AB37-6B689E143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Here, O My Lord, I See Thee Face to Face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在此我要與你面對面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824536" cy="43447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主</a:t>
            </a:r>
            <a:r>
              <a:rPr lang="zh-TW" altLang="en-US" sz="4000" b="1" dirty="0" smtClean="0"/>
              <a:t>在此我要與你面對面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323528" y="671691"/>
            <a:ext cx="51845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主在</a:t>
            </a:r>
            <a:r>
              <a:rPr lang="zh-TW" altLang="en-US" b="1" dirty="0" smtClean="0"/>
              <a:t>此我要與你面對</a:t>
            </a:r>
            <a:r>
              <a:rPr lang="zh-TW" altLang="en-US" b="1" dirty="0" smtClean="0"/>
              <a:t>面  在</a:t>
            </a:r>
            <a:r>
              <a:rPr lang="zh-TW" altLang="en-US" b="1" dirty="0" smtClean="0"/>
              <a:t>此我要憑信把握</a:t>
            </a:r>
            <a:r>
              <a:rPr lang="ko-KR" altLang="en-US" b="1" dirty="0" smtClean="0"/>
              <a:t>應許</a:t>
            </a:r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zh-TW" altLang="en-US" b="1" dirty="0" smtClean="0"/>
              <a:t>在此我要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堅</a:t>
            </a:r>
            <a:r>
              <a:rPr lang="ko-KR" altLang="en-US" b="1" dirty="0" smtClean="0"/>
              <a:t>固 持定</a:t>
            </a:r>
            <a:r>
              <a:rPr lang="zh-TW" altLang="en-US" b="1" dirty="0" smtClean="0"/>
              <a:t>恩</a:t>
            </a:r>
            <a:r>
              <a:rPr lang="zh-TW" altLang="en-US" b="1" dirty="0" smtClean="0"/>
              <a:t>典  將</a:t>
            </a:r>
            <a:r>
              <a:rPr lang="zh-TW" altLang="en-US" b="1" dirty="0" smtClean="0"/>
              <a:t>我疲乏心倚靠主</a:t>
            </a:r>
            <a:r>
              <a:rPr lang="ko-KR" altLang="en-US" b="1" dirty="0" smtClean="0"/>
              <a:t>胸懷 </a:t>
            </a:r>
            <a:r>
              <a:rPr lang="zh-TW" altLang="en-US" b="1" dirty="0" smtClean="0"/>
              <a:t/>
            </a:r>
            <a:br>
              <a:rPr lang="zh-TW" altLang="en-US" b="1" dirty="0" smtClean="0"/>
            </a:br>
            <a:endParaRPr lang="en-US" altLang="zh-TW" b="1" dirty="0" smtClean="0"/>
          </a:p>
          <a:p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zh-TW" altLang="en-US" b="1" dirty="0" smtClean="0"/>
              <a:t>在此我要喫主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</a:t>
            </a:r>
            <a:r>
              <a:rPr lang="ko-KR" altLang="en-US" b="1" dirty="0" smtClean="0"/>
              <a:t>生命餅 </a:t>
            </a:r>
            <a:r>
              <a:rPr lang="ko-KR" altLang="en-US" b="1" dirty="0" smtClean="0"/>
              <a:t>  </a:t>
            </a:r>
            <a:r>
              <a:rPr lang="zh-TW" altLang="en-US" b="1" dirty="0" smtClean="0"/>
              <a:t>在</a:t>
            </a:r>
            <a:r>
              <a:rPr lang="zh-TW" altLang="en-US" b="1" dirty="0" smtClean="0"/>
              <a:t>此我要飲主立</a:t>
            </a:r>
            <a:r>
              <a:rPr lang="ko-KR" altLang="en-US" b="1" dirty="0" smtClean="0"/>
              <a:t>約</a:t>
            </a:r>
            <a:r>
              <a:rPr lang="zh-TW" altLang="en-US" b="1" dirty="0" smtClean="0"/>
              <a:t>福杯</a:t>
            </a:r>
            <a:br>
              <a:rPr lang="zh-TW" altLang="en-US" b="1" dirty="0" smtClean="0"/>
            </a:br>
            <a:r>
              <a:rPr lang="ko-KR" altLang="en-US" b="1" dirty="0" smtClean="0"/>
              <a:t>使</a:t>
            </a:r>
            <a:r>
              <a:rPr lang="zh-TW" altLang="en-US" b="1" dirty="0" smtClean="0"/>
              <a:t>我</a:t>
            </a:r>
            <a:r>
              <a:rPr lang="zh-TW" b="1" dirty="0" smtClean="0"/>
              <a:t>放</a:t>
            </a:r>
            <a:r>
              <a:rPr lang="ko-KR" altLang="en-US" b="1" dirty="0" smtClean="0"/>
              <a:t>下地上</a:t>
            </a:r>
            <a:r>
              <a:rPr lang="zh-TW" altLang="en-US" b="1" dirty="0" smtClean="0"/>
              <a:t>一切</a:t>
            </a:r>
            <a:r>
              <a:rPr lang="zh-TW" b="1" dirty="0" smtClean="0"/>
              <a:t>重</a:t>
            </a:r>
            <a:r>
              <a:rPr lang="ko-KR" altLang="en-US" b="1" dirty="0" smtClean="0"/>
              <a:t>擔  </a:t>
            </a:r>
            <a:r>
              <a:rPr lang="en-US" b="1" dirty="0" err="1" smtClean="0"/>
              <a:t>再次领受神</a:t>
            </a:r>
            <a:r>
              <a:rPr lang="ko-KR" altLang="en-US" b="1" dirty="0" smtClean="0"/>
              <a:t>赦罪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</a:t>
            </a:r>
            <a:r>
              <a:rPr lang="ko-KR" altLang="en-US" b="1" dirty="0" smtClean="0"/>
              <a:t>平安 </a:t>
            </a:r>
            <a:r>
              <a:rPr lang="zh-TW" altLang="en-US" b="1" dirty="0" smtClean="0"/>
              <a:t/>
            </a:r>
            <a:br>
              <a:rPr lang="zh-TW" altLang="en-US" b="1" dirty="0" smtClean="0"/>
            </a:br>
            <a:endParaRPr lang="en-US" altLang="zh-TW" b="1" dirty="0" smtClean="0"/>
          </a:p>
          <a:p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zh-TW" altLang="en-US" b="1" dirty="0" smtClean="0"/>
              <a:t>我是</a:t>
            </a:r>
            <a:r>
              <a:rPr lang="ko-KR" altLang="en-US" b="1" dirty="0" smtClean="0"/>
              <a:t>罪人</a:t>
            </a:r>
            <a:r>
              <a:rPr lang="zh-TW" altLang="en-US" b="1" dirty="0" smtClean="0"/>
              <a:t>但你卻是公</a:t>
            </a:r>
            <a:r>
              <a:rPr lang="zh-TW" altLang="en-US" b="1" dirty="0" smtClean="0"/>
              <a:t>義  我</a:t>
            </a:r>
            <a:r>
              <a:rPr lang="zh-TW" altLang="en-US" b="1" dirty="0" smtClean="0"/>
              <a:t>有</a:t>
            </a:r>
            <a:r>
              <a:rPr lang="ko-KR" altLang="en-US" b="1" dirty="0" smtClean="0"/>
              <a:t>罪 愆</a:t>
            </a:r>
            <a:r>
              <a:rPr lang="zh-TW" altLang="en-US" b="1" dirty="0" smtClean="0"/>
              <a:t>但你卻有寶血</a:t>
            </a:r>
            <a:endParaRPr lang="en-US" altLang="zh-TW" b="1" dirty="0" smtClean="0"/>
          </a:p>
          <a:p>
            <a:r>
              <a:rPr lang="zh-TW" altLang="en-US" b="1" dirty="0" smtClean="0"/>
              <a:t>哦</a:t>
            </a:r>
            <a:r>
              <a:rPr lang="zh-TW" altLang="en-US" b="1" dirty="0" smtClean="0"/>
              <a:t>主你</a:t>
            </a:r>
            <a:r>
              <a:rPr lang="zh-TW" altLang="en-US" b="1" dirty="0" smtClean="0"/>
              <a:t>血洗我公義賜</a:t>
            </a:r>
            <a:r>
              <a:rPr lang="zh-TW" altLang="en-US" b="1" dirty="0" smtClean="0"/>
              <a:t>我  你</a:t>
            </a:r>
            <a:r>
              <a:rPr lang="zh-TW" altLang="en-US" b="1" dirty="0" smtClean="0"/>
              <a:t>是我義袍 </a:t>
            </a:r>
            <a:r>
              <a:rPr lang="ko-KR" altLang="en-US" b="1" dirty="0" smtClean="0"/>
              <a:t>平安避難所</a:t>
            </a:r>
          </a:p>
          <a:p>
            <a:pPr marL="0" lvl="1"/>
            <a:endParaRPr lang="en-US" altLang="zh-TW" b="1" dirty="0" smtClean="0"/>
          </a:p>
          <a:p>
            <a:pPr marL="0" lvl="1"/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ko-KR" altLang="en-US" b="1" dirty="0" smtClean="0"/>
              <a:t> </a:t>
            </a:r>
            <a:r>
              <a:rPr lang="ko-KR" altLang="en-US" b="1" dirty="0" smtClean="0"/>
              <a:t>除</a:t>
            </a:r>
            <a:r>
              <a:rPr lang="zh-TW" altLang="en-US" b="1" dirty="0" smtClean="0"/>
              <a:t>你之</a:t>
            </a:r>
            <a:r>
              <a:rPr lang="ko-KR" altLang="en-US" b="1" dirty="0" smtClean="0"/>
              <a:t>外</a:t>
            </a:r>
            <a:r>
              <a:rPr lang="zh-TW" altLang="en-US" b="1" dirty="0" smtClean="0"/>
              <a:t>我</a:t>
            </a:r>
            <a:r>
              <a:rPr lang="ko-KR" altLang="en-US" b="1" dirty="0" smtClean="0"/>
              <a:t>無別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的幫</a:t>
            </a:r>
            <a:r>
              <a:rPr lang="ko-KR" altLang="en-US" b="1" dirty="0" smtClean="0"/>
              <a:t>助  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只</a:t>
            </a:r>
            <a:r>
              <a:rPr lang="ko-KR" altLang="en-US" b="1" dirty="0" smtClean="0"/>
              <a:t>倚</a:t>
            </a:r>
            <a:r>
              <a:rPr lang="zh-TW" altLang="en-US" b="1" dirty="0" smtClean="0"/>
              <a:t>靠你</a:t>
            </a:r>
            <a:r>
              <a:rPr lang="ko-KR" altLang="en-US" b="1" dirty="0" smtClean="0"/>
              <a:t>全能膀臂扶助 </a:t>
            </a:r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zh-TW" altLang="en-US" b="1" dirty="0" smtClean="0"/>
              <a:t>有你</a:t>
            </a:r>
            <a:r>
              <a:rPr lang="ko-KR" altLang="en-US" b="1" dirty="0" smtClean="0"/>
              <a:t>救</a:t>
            </a:r>
            <a:r>
              <a:rPr lang="zh-TW" altLang="en-US" b="1" dirty="0" smtClean="0"/>
              <a:t>恩我</a:t>
            </a:r>
            <a:r>
              <a:rPr lang="ko-KR" altLang="en-US" b="1" dirty="0" smtClean="0"/>
              <a:t>就</a:t>
            </a:r>
            <a:r>
              <a:rPr lang="en-US" b="1" dirty="0" smtClean="0"/>
              <a:t>不</a:t>
            </a:r>
            <a:r>
              <a:rPr lang="ko-KR" altLang="en-US" b="1" dirty="0" smtClean="0"/>
              <a:t>再 缺乏 </a:t>
            </a:r>
            <a:r>
              <a:rPr lang="ko-KR" altLang="en-US" b="1" dirty="0" smtClean="0"/>
              <a:t>  </a:t>
            </a:r>
            <a:r>
              <a:rPr lang="zh-TW" altLang="en-US" b="1" dirty="0" smtClean="0"/>
              <a:t>你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</a:t>
            </a:r>
            <a:r>
              <a:rPr lang="ko-KR" altLang="en-US" b="1" dirty="0" smtClean="0"/>
              <a:t>大能</a:t>
            </a:r>
            <a:r>
              <a:rPr lang="zh-TW" altLang="en-US" b="1" dirty="0" smtClean="0"/>
              <a:t>是我</a:t>
            </a:r>
            <a:r>
              <a:rPr lang="ko-KR" altLang="en-US" b="1" dirty="0" smtClean="0"/>
              <a:t>力量源頭</a:t>
            </a:r>
            <a:endParaRPr lang="en-US" altLang="ko-KR" b="1" dirty="0" smtClean="0"/>
          </a:p>
          <a:p>
            <a:pPr marL="0" lvl="1"/>
            <a:endParaRPr lang="en-US" b="1" dirty="0" smtClean="0"/>
          </a:p>
          <a:p>
            <a:pPr marL="0" lvl="1"/>
            <a:endParaRPr lang="en-US" b="1" dirty="0"/>
          </a:p>
          <a:p>
            <a:pPr marL="0" lvl="1"/>
            <a:r>
              <a:rPr lang="ko-KR" altLang="en-US" b="1" dirty="0" smtClean="0"/>
              <a:t>記念</a:t>
            </a:r>
            <a:r>
              <a:rPr lang="zh-TW" altLang="en-US" b="1" dirty="0" smtClean="0"/>
              <a:t>主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的筵</a:t>
            </a:r>
            <a:r>
              <a:rPr lang="ko-KR" altLang="en-US" b="1" dirty="0" smtClean="0"/>
              <a:t>席雖然巳過  </a:t>
            </a:r>
            <a:r>
              <a:rPr lang="zh-TW" altLang="en-US" b="1" dirty="0" smtClean="0"/>
              <a:t>但</a:t>
            </a:r>
            <a:r>
              <a:rPr lang="zh-TW" altLang="en-US" b="1" dirty="0" smtClean="0"/>
              <a:t>是主拯</a:t>
            </a:r>
            <a:r>
              <a:rPr lang="ko-KR" altLang="en-US" b="1" dirty="0" smtClean="0"/>
              <a:t>救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</a:t>
            </a:r>
            <a:r>
              <a:rPr lang="ko-KR" altLang="en-US" b="1" dirty="0" smtClean="0"/>
              <a:t>大愛長存</a:t>
            </a:r>
            <a:endParaRPr lang="en-US" altLang="ko-KR" b="1" dirty="0" smtClean="0"/>
          </a:p>
          <a:p>
            <a:pPr marL="0" lvl="1"/>
            <a:r>
              <a:rPr lang="ko-KR" altLang="en-US" b="1" dirty="0" smtClean="0"/>
              <a:t>聚會雖過</a:t>
            </a:r>
            <a:r>
              <a:rPr lang="zh-TW" altLang="en-US" b="1" dirty="0" smtClean="0"/>
              <a:t>你仍</a:t>
            </a:r>
            <a:r>
              <a:rPr lang="ko-KR" altLang="en-US" b="1" dirty="0" smtClean="0"/>
              <a:t>與</a:t>
            </a:r>
            <a:r>
              <a:rPr lang="zh-TW" altLang="en-US" b="1" dirty="0" smtClean="0"/>
              <a:t>我</a:t>
            </a:r>
            <a:r>
              <a:rPr lang="ko-KR" altLang="en-US" b="1" dirty="0" smtClean="0"/>
              <a:t>同在  更</a:t>
            </a:r>
            <a:r>
              <a:rPr lang="zh-TW" altLang="en-US" b="1" dirty="0" smtClean="0"/>
              <a:t>靠</a:t>
            </a:r>
            <a:r>
              <a:rPr lang="ko-KR" altLang="en-US" b="1" dirty="0" smtClean="0"/>
              <a:t>近</a:t>
            </a:r>
            <a:r>
              <a:rPr lang="zh-TW" altLang="en-US" b="1" dirty="0" smtClean="0"/>
              <a:t>你我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</a:t>
            </a:r>
            <a:r>
              <a:rPr lang="ko-KR" altLang="en-US" b="1" dirty="0" smtClean="0"/>
              <a:t>日頭盾牌</a:t>
            </a:r>
            <a:endParaRPr lang="en-US" altLang="ko-KR" b="1" dirty="0" smtClean="0"/>
          </a:p>
          <a:p>
            <a:pPr marL="0" lvl="1"/>
            <a:endParaRPr lang="en-US" altLang="ko-KR" b="1" dirty="0" smtClean="0"/>
          </a:p>
          <a:p>
            <a:pPr marL="0" lvl="1"/>
            <a:endParaRPr lang="en-US" altLang="ko-KR" b="1" dirty="0"/>
          </a:p>
          <a:p>
            <a:pPr marL="0" lvl="1"/>
            <a:r>
              <a:rPr lang="ko-KR" altLang="en-US" b="1" dirty="0" smtClean="0"/>
              <a:t>每次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筵</a:t>
            </a:r>
            <a:r>
              <a:rPr lang="ko-KR" altLang="en-US" b="1" dirty="0" smtClean="0"/>
              <a:t>席圍繞</a:t>
            </a:r>
            <a:r>
              <a:rPr lang="ko-KR" altLang="en-US" b="1" dirty="0" smtClean="0"/>
              <a:t> </a:t>
            </a:r>
            <a:r>
              <a:rPr lang="ko-KR" altLang="en-US" b="1" dirty="0" smtClean="0"/>
              <a:t>在</a:t>
            </a:r>
            <a:r>
              <a:rPr lang="zh-TW" altLang="en-US" b="1" dirty="0" smtClean="0"/>
              <a:t>主</a:t>
            </a:r>
            <a:r>
              <a:rPr lang="zh-TW" altLang="en-US" b="1" dirty="0" smtClean="0"/>
              <a:t>桌</a:t>
            </a:r>
            <a:r>
              <a:rPr lang="ko-KR" altLang="en-US" b="1" dirty="0" smtClean="0"/>
              <a:t>前  </a:t>
            </a:r>
            <a:r>
              <a:rPr lang="zh-TW" altLang="en-US" b="1" dirty="0" smtClean="0"/>
              <a:t>我們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</a:t>
            </a:r>
            <a:r>
              <a:rPr lang="zh-TW" altLang="en-US" b="1" dirty="0" smtClean="0"/>
              <a:t>心</a:t>
            </a:r>
            <a:r>
              <a:rPr lang="zh-TW" altLang="en-US" b="1" dirty="0" smtClean="0"/>
              <a:t>盼</a:t>
            </a:r>
            <a:r>
              <a:rPr lang="ko-KR" altLang="en-US" b="1" dirty="0" smtClean="0"/>
              <a:t>望 </a:t>
            </a:r>
            <a:r>
              <a:rPr lang="ko-KR" altLang="en-US" b="1" dirty="0" smtClean="0"/>
              <a:t>天上佳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筵         何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等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甜</a:t>
            </a:r>
            <a:r>
              <a:rPr lang="en-US" b="1" dirty="0" smtClean="0"/>
              <a:t>美</a:t>
            </a:r>
            <a:r>
              <a:rPr lang="ko-KR" altLang="en-US" b="1" dirty="0" smtClean="0"/>
              <a:t>喜樂現</a:t>
            </a:r>
            <a:r>
              <a:rPr lang="en-US" b="1" dirty="0" smtClean="0"/>
              <a:t>今</a:t>
            </a:r>
            <a:r>
              <a:rPr lang="ko-KR" altLang="en-US" b="1" dirty="0" smtClean="0"/>
              <a:t>豫嘗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ko-KR" altLang="en-US" b="1" dirty="0" smtClean="0"/>
              <a:t>他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曰</a:t>
            </a:r>
            <a:r>
              <a:rPr lang="ko-KR" altLang="en-US" b="1" dirty="0" smtClean="0"/>
              <a:t>天上 </a:t>
            </a:r>
            <a:r>
              <a:rPr lang="ko-KR" altLang="en-US" b="1" dirty="0" smtClean="0"/>
              <a:t>羔</a:t>
            </a:r>
            <a:r>
              <a:rPr lang="zh-CN" altLang="en-US" b="1" dirty="0" smtClean="0"/>
              <a:t>羊</a:t>
            </a:r>
            <a:r>
              <a:rPr lang="zh-CN" altLang="en-US" b="1" dirty="0" smtClean="0"/>
              <a:t>婚娶喜</a:t>
            </a:r>
            <a:r>
              <a:rPr lang="zh-CN" altLang="en-US" b="1" dirty="0" smtClean="0"/>
              <a:t>宴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29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主在此我要與你面對面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主，我們在此面對面</dc:title>
  <dc:creator>mary</dc:creator>
  <cp:lastModifiedBy>mary</cp:lastModifiedBy>
  <cp:revision>60</cp:revision>
  <dcterms:created xsi:type="dcterms:W3CDTF">2018-08-15T17:20:17Z</dcterms:created>
  <dcterms:modified xsi:type="dcterms:W3CDTF">2018-08-16T18:02:25Z</dcterms:modified>
</cp:coreProperties>
</file>