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9FE0-2F00-4DEC-80EF-A7BC6A407976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E354-E111-4B7C-81D1-4D3C00793A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の祈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404664"/>
            <a:ext cx="2160240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主の祈り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3888432" cy="4104456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天にまします　我らの父よ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名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をあがめさせたまえ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み国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きた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らせたまえ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みこころの天になるごとく、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地にもなさせたま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らの日ごとの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糧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日も与えたまえ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 ゆ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こころみ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にあわせず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悪よ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いいだしたまえ。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国と力と栄え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   限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りなく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んじのものなり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ア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ー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ン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主の祈り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主の祈り　レーナ・マリア</dc:title>
  <dc:creator>mary</dc:creator>
  <cp:lastModifiedBy>mary</cp:lastModifiedBy>
  <cp:revision>10</cp:revision>
  <dcterms:created xsi:type="dcterms:W3CDTF">2018-08-13T02:49:25Z</dcterms:created>
  <dcterms:modified xsi:type="dcterms:W3CDTF">2018-08-13T21:34:34Z</dcterms:modified>
</cp:coreProperties>
</file>