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0BEFD-610E-4A0C-8215-7AAD02DA4971}" type="datetimeFigureOut">
              <a:rPr lang="en-US" smtClean="0"/>
              <a:t>8/17/2018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876D7-373C-41F8-BAAD-AC67312108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ll We Gather at the River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まもなくかなた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04664"/>
            <a:ext cx="3960440" cy="362471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まもなくかなたの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5576" y="1052736"/>
            <a:ext cx="41764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smtClean="0"/>
              <a:t>まもなくかなたの  ながれのそばで</a:t>
            </a:r>
            <a:br>
              <a:rPr lang="ja-JP" altLang="en-US" b="1" smtClean="0"/>
            </a:br>
            <a:r>
              <a:rPr lang="ja-JP" altLang="en-US" b="1" smtClean="0"/>
              <a:t>たのしくあいましょう  またともだちと</a:t>
            </a:r>
            <a:br>
              <a:rPr lang="ja-JP" altLang="en-US" b="1" smtClean="0"/>
            </a:br>
            <a:endParaRPr lang="en-US" altLang="ja-JP" b="1" dirty="0" smtClean="0"/>
          </a:p>
          <a:p>
            <a:r>
              <a:rPr lang="ja-JP" altLang="en-US" b="1" smtClean="0"/>
              <a:t>　</a:t>
            </a:r>
            <a:endParaRPr lang="en-US" altLang="ja-JP" b="1" dirty="0" smtClean="0"/>
          </a:p>
          <a:p>
            <a:r>
              <a:rPr lang="ja-JP" altLang="en-US" b="1" smtClean="0">
                <a:solidFill>
                  <a:srgbClr val="FF0000"/>
                </a:solidFill>
              </a:rPr>
              <a:t>お</a:t>
            </a:r>
            <a:r>
              <a:rPr lang="ja-JP" altLang="en-US" b="1">
                <a:solidFill>
                  <a:srgbClr val="FF0000"/>
                </a:solidFill>
              </a:rPr>
              <a:t>りかえし</a:t>
            </a:r>
            <a:r>
              <a:rPr lang="en-US" altLang="ja-JP" b="1" dirty="0" smtClean="0">
                <a:solidFill>
                  <a:srgbClr val="FF0000"/>
                </a:solidFill>
              </a:rPr>
              <a:t/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神さまのそばの  きれいなきれいなかわで</a:t>
            </a:r>
            <a:br>
              <a:rPr lang="ja-JP" altLang="en-US" b="1" smtClean="0">
                <a:solidFill>
                  <a:srgbClr val="FF0000"/>
                </a:solidFill>
              </a:rPr>
            </a:br>
            <a:r>
              <a:rPr lang="ja-JP" altLang="en-US" b="1" smtClean="0">
                <a:solidFill>
                  <a:srgbClr val="FF0000"/>
                </a:solidFill>
              </a:rPr>
              <a:t>みんなであつまる日の  ああなつかしや </a:t>
            </a:r>
            <a:r>
              <a:rPr lang="ja-JP" altLang="en-US" b="1" smtClean="0"/>
              <a:t/>
            </a:r>
            <a:br>
              <a:rPr lang="ja-JP" altLang="en-US" b="1" smtClean="0"/>
            </a:br>
            <a:endParaRPr lang="en-US" altLang="ja-JP" b="1" dirty="0" smtClean="0"/>
          </a:p>
          <a:p>
            <a:endParaRPr lang="en-US" altLang="ja-JP" b="1" dirty="0" smtClean="0"/>
          </a:p>
          <a:p>
            <a:r>
              <a:rPr lang="ja-JP" altLang="en-US" b="1" smtClean="0"/>
              <a:t>すいしょうよりすきとおる  ながれのそばで</a:t>
            </a:r>
            <a:br>
              <a:rPr lang="ja-JP" altLang="en-US" b="1" smtClean="0"/>
            </a:br>
            <a:r>
              <a:rPr lang="ja-JP" altLang="en-US" b="1" smtClean="0"/>
              <a:t>主をさんびしましょう  みつかいたちと</a:t>
            </a:r>
            <a:br>
              <a:rPr lang="ja-JP" altLang="en-US" b="1" smtClean="0"/>
            </a:br>
            <a:r>
              <a:rPr lang="ja-JP" altLang="en-US" b="1" smtClean="0"/>
              <a:t>　</a:t>
            </a:r>
            <a:endParaRPr lang="en-US" altLang="ja-JP" b="1" dirty="0" smtClean="0"/>
          </a:p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ぎんのようにひかる  ながれのそばで</a:t>
            </a:r>
            <a:br>
              <a:rPr lang="ja-JP" altLang="en-US" b="1" smtClean="0"/>
            </a:br>
            <a:r>
              <a:rPr lang="ja-JP" altLang="en-US" b="1" smtClean="0"/>
              <a:t>おめにかかりましょう  すくいのきみに</a:t>
            </a:r>
            <a:br>
              <a:rPr lang="ja-JP" altLang="en-US" b="1" smtClean="0"/>
            </a:br>
            <a:endParaRPr lang="en-US" altLang="ja-JP" b="1" dirty="0" smtClean="0"/>
          </a:p>
          <a:p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smtClean="0"/>
              <a:t>よいことをはげみ  ながれのそばで</a:t>
            </a:r>
            <a:br>
              <a:rPr lang="ja-JP" altLang="en-US" b="1" smtClean="0"/>
            </a:br>
            <a:r>
              <a:rPr lang="ja-JP" altLang="en-US" b="1" smtClean="0"/>
              <a:t>おうけいたしましょう  たまのかむりを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まもなくかなたの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まもなくかなたの</dc:title>
  <dc:creator>mary</dc:creator>
  <cp:lastModifiedBy>mary</cp:lastModifiedBy>
  <cp:revision>8</cp:revision>
  <dcterms:created xsi:type="dcterms:W3CDTF">2018-08-17T18:19:54Z</dcterms:created>
  <dcterms:modified xsi:type="dcterms:W3CDTF">2018-08-17T21:20:55Z</dcterms:modified>
</cp:coreProperties>
</file>