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FB334-A6BC-4B8D-B77B-7014252B4E32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EEE2-A2FC-4CF7-A348-4B12841F87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FB334-A6BC-4B8D-B77B-7014252B4E32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EEE2-A2FC-4CF7-A348-4B12841F87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FB334-A6BC-4B8D-B77B-7014252B4E32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EEE2-A2FC-4CF7-A348-4B12841F87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FB334-A6BC-4B8D-B77B-7014252B4E32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EEE2-A2FC-4CF7-A348-4B12841F87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FB334-A6BC-4B8D-B77B-7014252B4E32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EEE2-A2FC-4CF7-A348-4B12841F87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FB334-A6BC-4B8D-B77B-7014252B4E32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EEE2-A2FC-4CF7-A348-4B12841F87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FB334-A6BC-4B8D-B77B-7014252B4E32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EEE2-A2FC-4CF7-A348-4B12841F87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FB334-A6BC-4B8D-B77B-7014252B4E32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EEE2-A2FC-4CF7-A348-4B12841F87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FB334-A6BC-4B8D-B77B-7014252B4E32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EEE2-A2FC-4CF7-A348-4B12841F87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FB334-A6BC-4B8D-B77B-7014252B4E32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EEE2-A2FC-4CF7-A348-4B12841F87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FB334-A6BC-4B8D-B77B-7014252B4E32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EEE2-A2FC-4CF7-A348-4B12841F87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FB334-A6BC-4B8D-B77B-7014252B4E32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4EEE2-A2FC-4CF7-A348-4B12841F873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egin, my tongue, some heavenly theme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โปรดสร้างวาจาข้าให้ดีเลิ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88640"/>
            <a:ext cx="5760640" cy="506487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โปรดสร้างวาจาข้าให้ดีเลิศ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80728"/>
            <a:ext cx="3960440" cy="54006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โปรดสร้างวาจาข้าให้ดีเลิศ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กล่าวสิ่งประเสริฐสวรรค์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กล่าวนามพระองค์พระผู้ประเสริฐ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สรรเสริญพระเจ้านิรันดร์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กล่าวสัจธรรมประหลาดเหลือล้ำ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หยั่งดูฤทธาพระองค์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ร้องคำสัญญาพระคุณแก่ข้าฯ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กล่าวถึงค่าไถ่ยิ่งยง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โปรดให้ข้าฯฟังเสียงของพระองค์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ว่าข้าฯเป็นของพระเจ้า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ครั้นข้าฯได้สิ้นชีวาปลดปลง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เข้าเฝ้าพระพักตร์พระเจ้า.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80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โปรดสร้างวาจาข้าให้ดีเลิศ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โปรดสร้างวาจาข้าให้ดีเลิศ </dc:title>
  <dc:creator>mary</dc:creator>
  <cp:lastModifiedBy>mary</cp:lastModifiedBy>
  <cp:revision>3</cp:revision>
  <dcterms:created xsi:type="dcterms:W3CDTF">2018-08-05T20:59:43Z</dcterms:created>
  <dcterms:modified xsi:type="dcterms:W3CDTF">2018-08-05T21:44:09Z</dcterms:modified>
</cp:coreProperties>
</file>