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BF39-0170-43D4-9946-49A2E366F47F}" type="datetimeFigureOut">
              <a:rPr lang="en-US" smtClean="0"/>
              <a:pPr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C2749-E1C7-40E0-855B-146F04022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BF39-0170-43D4-9946-49A2E366F47F}" type="datetimeFigureOut">
              <a:rPr lang="en-US" smtClean="0"/>
              <a:pPr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C2749-E1C7-40E0-855B-146F04022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BF39-0170-43D4-9946-49A2E366F47F}" type="datetimeFigureOut">
              <a:rPr lang="en-US" smtClean="0"/>
              <a:pPr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C2749-E1C7-40E0-855B-146F04022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BF39-0170-43D4-9946-49A2E366F47F}" type="datetimeFigureOut">
              <a:rPr lang="en-US" smtClean="0"/>
              <a:pPr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C2749-E1C7-40E0-855B-146F04022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BF39-0170-43D4-9946-49A2E366F47F}" type="datetimeFigureOut">
              <a:rPr lang="en-US" smtClean="0"/>
              <a:pPr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C2749-E1C7-40E0-855B-146F04022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BF39-0170-43D4-9946-49A2E366F47F}" type="datetimeFigureOut">
              <a:rPr lang="en-US" smtClean="0"/>
              <a:pPr/>
              <a:t>8/21/2018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C2749-E1C7-40E0-855B-146F04022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BF39-0170-43D4-9946-49A2E366F47F}" type="datetimeFigureOut">
              <a:rPr lang="en-US" smtClean="0"/>
              <a:pPr/>
              <a:t>8/21/2018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C2749-E1C7-40E0-855B-146F04022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BF39-0170-43D4-9946-49A2E366F47F}" type="datetimeFigureOut">
              <a:rPr lang="en-US" smtClean="0"/>
              <a:pPr/>
              <a:t>8/21/2018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C2749-E1C7-40E0-855B-146F04022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BF39-0170-43D4-9946-49A2E366F47F}" type="datetimeFigureOut">
              <a:rPr lang="en-US" smtClean="0"/>
              <a:pPr/>
              <a:t>8/21/2018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C2749-E1C7-40E0-855B-146F04022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BF39-0170-43D4-9946-49A2E366F47F}" type="datetimeFigureOut">
              <a:rPr lang="en-US" smtClean="0"/>
              <a:pPr/>
              <a:t>8/21/2018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C2749-E1C7-40E0-855B-146F04022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7BF39-0170-43D4-9946-49A2E366F47F}" type="datetimeFigureOut">
              <a:rPr lang="en-US" smtClean="0"/>
              <a:pPr/>
              <a:t>8/21/2018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C2749-E1C7-40E0-855B-146F04022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7BF39-0170-43D4-9946-49A2E366F47F}" type="datetimeFigureOut">
              <a:rPr lang="en-US" smtClean="0"/>
              <a:pPr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C2749-E1C7-40E0-855B-146F04022D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lessed be the fountain of Bloo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น้ำพุแห่งโลหิต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88640"/>
            <a:ext cx="3240360" cy="434479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น้ำพุแห่งโลหิต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92696"/>
            <a:ext cx="8748464" cy="5760640"/>
          </a:xfrm>
        </p:spPr>
        <p:txBody>
          <a:bodyPr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สาธุการแด่พระวจนะของพระโลหิต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ไปสู่โลกของคนบาปที่เปิดเผย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สาธุการแด่พระบุตรของพระเจ้าที่รัก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เพียง แต่ลายของพระองค์เท่านั้นที่เราจะหายได้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แม้ว่าฉันได้เดินห่างจากเขา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นำความเจ็บปวดจากหัวใจและความฉิบหาย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ขอทรงล้างข้าพระองค์ด้วยพระโลหิตของพระเมษโปดก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ฉันจะขาวกว่าหิมะ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rgbClr val="FF0000"/>
                </a:solidFill>
              </a:rPr>
              <a:t>ละเว้น:</a:t>
            </a:r>
            <a:br>
              <a:rPr lang="th-TH" sz="1800" b="1" dirty="0" smtClean="0">
                <a:solidFill>
                  <a:srgbClr val="FF0000"/>
                </a:solidFill>
              </a:rPr>
            </a:br>
            <a:r>
              <a:rPr lang="th-TH" sz="1800" b="1" dirty="0" smtClean="0">
                <a:solidFill>
                  <a:srgbClr val="FF0000"/>
                </a:solidFill>
              </a:rPr>
              <a:t>ขาวกว่าหิมะ,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th-TH" sz="1800" b="1" dirty="0" smtClean="0">
                <a:solidFill>
                  <a:srgbClr val="FF0000"/>
                </a:solidFill>
              </a:rPr>
              <a:t>ขาวกว่าหิมะ;</a:t>
            </a:r>
            <a:br>
              <a:rPr lang="th-TH" sz="1800" b="1" dirty="0" smtClean="0">
                <a:solidFill>
                  <a:srgbClr val="FF0000"/>
                </a:solidFill>
              </a:rPr>
            </a:br>
            <a:r>
              <a:rPr lang="th-TH" sz="1800" b="1" dirty="0" smtClean="0">
                <a:solidFill>
                  <a:srgbClr val="FF0000"/>
                </a:solidFill>
              </a:rPr>
              <a:t>ขอทรงล้างข้าพระองค์ด้วยพระโลหิตของพระเมษโปดก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th-TH" sz="1800" b="1" dirty="0" smtClean="0">
                <a:solidFill>
                  <a:srgbClr val="FF0000"/>
                </a:solidFill>
              </a:rPr>
              <a:t>ฉันจะขาวกว่าหิมะ</a:t>
            </a:r>
            <a:br>
              <a:rPr lang="th-TH" sz="1800" b="1" dirty="0" smtClean="0">
                <a:solidFill>
                  <a:srgbClr val="FF0000"/>
                </a:solidFill>
              </a:rPr>
            </a:b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หนามเป็นมงกุฎที่พระองค์สวม,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และข้ามร่างกายของเขา o'ercame;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ความเศร้าโศกคือความเศร้าโศกที่พระองค์ทรงแบก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แต่พระองค์ทรงทนทุกข์ทรมานจึงไม่ไร้ผล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ฉันขอน้ำพุที่จะนำ,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ทำเพื่อทำความสะอาดบาปของฉันที่นี่ด้านล่าง;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ขอทรงล้างข้าพระองค์ด้วยโลหิตที่เขาหลั่งออก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ฉันจะขาวกว่าหิมะ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 แต่พระบิดาข้าพระองค์ได้แล่นไปจากพระองค์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บ่อยครั้งที่หัวใจฉันหลงทาง;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สีแดงเข้มทำบาปของฉันดูเหมือนจะฉัน -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น้ำไม่สามารถล้างออกได้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พระเยซูคริสต์, ไปยังน้ำพุของพระองค์,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พึ่งพาสัญญาของคุณฉันไป;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ทำความสะอาดฉันด้วยพระเจ้าซักล้างของพระองค์,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ฉันจะขาวกว่าหิมะ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17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น้ำพุแห่งโลหิต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น้ำพุแห่งโลหิต </dc:title>
  <dc:creator>mary</dc:creator>
  <cp:lastModifiedBy>mary</cp:lastModifiedBy>
  <cp:revision>5</cp:revision>
  <dcterms:created xsi:type="dcterms:W3CDTF">2018-08-20T03:45:25Z</dcterms:created>
  <dcterms:modified xsi:type="dcterms:W3CDTF">2018-08-21T19:16:35Z</dcterms:modified>
</cp:coreProperties>
</file>