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101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A3547-0A78-4149-AE95-46F75AC3586E}" type="datetimeFigureOut">
              <a:rPr lang="en-US" smtClean="0"/>
              <a:t>8/17/2018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11DC0-1E08-43ED-8B09-45324ADF64C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A3547-0A78-4149-AE95-46F75AC3586E}" type="datetimeFigureOut">
              <a:rPr lang="en-US" smtClean="0"/>
              <a:t>8/17/2018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11DC0-1E08-43ED-8B09-45324ADF64C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A3547-0A78-4149-AE95-46F75AC3586E}" type="datetimeFigureOut">
              <a:rPr lang="en-US" smtClean="0"/>
              <a:t>8/17/2018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11DC0-1E08-43ED-8B09-45324ADF64C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A3547-0A78-4149-AE95-46F75AC3586E}" type="datetimeFigureOut">
              <a:rPr lang="en-US" smtClean="0"/>
              <a:t>8/17/2018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11DC0-1E08-43ED-8B09-45324ADF64C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A3547-0A78-4149-AE95-46F75AC3586E}" type="datetimeFigureOut">
              <a:rPr lang="en-US" smtClean="0"/>
              <a:t>8/17/2018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11DC0-1E08-43ED-8B09-45324ADF64C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A3547-0A78-4149-AE95-46F75AC3586E}" type="datetimeFigureOut">
              <a:rPr lang="en-US" smtClean="0"/>
              <a:t>8/17/2018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11DC0-1E08-43ED-8B09-45324ADF64C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A3547-0A78-4149-AE95-46F75AC3586E}" type="datetimeFigureOut">
              <a:rPr lang="en-US" smtClean="0"/>
              <a:t>8/17/2018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11DC0-1E08-43ED-8B09-45324ADF64C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A3547-0A78-4149-AE95-46F75AC3586E}" type="datetimeFigureOut">
              <a:rPr lang="en-US" smtClean="0"/>
              <a:t>8/17/2018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11DC0-1E08-43ED-8B09-45324ADF64C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A3547-0A78-4149-AE95-46F75AC3586E}" type="datetimeFigureOut">
              <a:rPr lang="en-US" smtClean="0"/>
              <a:t>8/17/2018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11DC0-1E08-43ED-8B09-45324ADF64C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A3547-0A78-4149-AE95-46F75AC3586E}" type="datetimeFigureOut">
              <a:rPr lang="en-US" smtClean="0"/>
              <a:t>8/17/2018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11DC0-1E08-43ED-8B09-45324ADF64C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A3547-0A78-4149-AE95-46F75AC3586E}" type="datetimeFigureOut">
              <a:rPr lang="en-US" smtClean="0"/>
              <a:t>8/17/2018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11DC0-1E08-43ED-8B09-45324ADF64C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AA3547-0A78-4149-AE95-46F75AC3586E}" type="datetimeFigureOut">
              <a:rPr lang="en-US" smtClean="0"/>
              <a:t>8/17/2018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E11DC0-1E08-43ED-8B09-45324ADF64C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Shall We Gather at the River.jpg"/>
          <p:cNvPicPr>
            <a:picLocks noChangeAspect="1"/>
          </p:cNvPicPr>
          <p:nvPr userDrawn="1"/>
        </p:nvPicPr>
        <p:blipFill>
          <a:blip r:embed="rId14" cstate="print">
            <a:lum bright="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ที่ริมฝั่งแม่น้ำแห่งชีวี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1760" y="188640"/>
            <a:ext cx="4392488" cy="404664"/>
          </a:xfrm>
        </p:spPr>
        <p:txBody>
          <a:bodyPr>
            <a:normAutofit fontScale="90000"/>
          </a:bodyPr>
          <a:lstStyle/>
          <a:p>
            <a:r>
              <a:rPr lang="th-TH" b="1" dirty="0" smtClean="0"/>
              <a:t>ที่ริมฝั่งแม่น้ำแห่งชีวี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585751"/>
            <a:ext cx="6048672" cy="5400600"/>
          </a:xfrm>
        </p:spPr>
        <p:txBody>
          <a:bodyPr>
            <a:noAutofit/>
          </a:bodyPr>
          <a:lstStyle/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ที่ริมฝั่งแม่น้ำแห่งชีวี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</a:t>
            </a:r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เรามีโอกาสพบกันหรือ 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พระเยซูทรงคอยต้อนรับเรา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พร้อมด้วยกับเหล่าชาวสวรรค์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800" b="1" dirty="0" smtClean="0">
                <a:solidFill>
                  <a:srgbClr val="FF0000"/>
                </a:solidFill>
              </a:rPr>
              <a:t>ร้องรับ </a:t>
            </a:r>
            <a:r>
              <a:rPr lang="en-US" sz="1800" b="1" dirty="0" smtClean="0">
                <a:solidFill>
                  <a:srgbClr val="FF0000"/>
                </a:solidFill>
              </a:rPr>
              <a:t>Refrain </a:t>
            </a:r>
          </a:p>
          <a:p>
            <a:pPr algn="l"/>
            <a:r>
              <a:rPr lang="th-TH" sz="1800" b="1" dirty="0" smtClean="0">
                <a:solidFill>
                  <a:srgbClr val="FF0000"/>
                </a:solidFill>
              </a:rPr>
              <a:t>เชิญมาสรรเสริญพระเยซู </a:t>
            </a:r>
            <a:r>
              <a:rPr lang="en-US" sz="1800" b="1" dirty="0" smtClean="0">
                <a:solidFill>
                  <a:srgbClr val="FF0000"/>
                </a:solidFill>
              </a:rPr>
              <a:t>  </a:t>
            </a:r>
            <a:r>
              <a:rPr lang="th-TH" sz="1800" b="1" dirty="0" smtClean="0">
                <a:solidFill>
                  <a:srgbClr val="FF0000"/>
                </a:solidFill>
              </a:rPr>
              <a:t>ว่าอาเลลูยา อาเลลูยา อาเมน</a:t>
            </a:r>
          </a:p>
          <a:p>
            <a:pPr algn="l"/>
            <a:r>
              <a:rPr lang="th-TH" sz="1800" b="1" dirty="0" smtClean="0">
                <a:solidFill>
                  <a:srgbClr val="FF0000"/>
                </a:solidFill>
              </a:rPr>
              <a:t>เกียรติจะได้แก่องค์ผู้ทรงเอ็นดู</a:t>
            </a:r>
            <a:r>
              <a:rPr lang="en-US" sz="1800" b="1" dirty="0" smtClean="0">
                <a:solidFill>
                  <a:srgbClr val="FF0000"/>
                </a:solidFill>
              </a:rPr>
              <a:t>  </a:t>
            </a:r>
            <a:r>
              <a:rPr lang="th-TH" sz="1800" b="1" dirty="0" smtClean="0">
                <a:solidFill>
                  <a:srgbClr val="FF0000"/>
                </a:solidFill>
              </a:rPr>
              <a:t>ทรงพาเราไปเมืองสวรรค์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th-TH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สองฝั่งมีต้นไม้แห่งชีวี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ผลิตผลสิบสองคราวต่อปี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และมีใบใช้บำบัดโรคา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ความเจ็บป่วยเป็นไข้ไม่มี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th-TH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เมื่อถึงที่นั่นมีแต่ความสุข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เพราะพระเยซูทรงปรานี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ความทุกข์เหน็ดเหนื่อยจะหมดสิ้นสุด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และพระองค์ประทานมงกุฎ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th-TH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ที่แม่น้ำพระองค์ทรงคอยเชิญ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เราจะได้พ้นทุกข์ฉุกเฉิน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อยู่นิรันดร์ไม่มีวันห่างเหิน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ได้จำเริญสุขาถาวร</a:t>
            </a:r>
          </a:p>
          <a:p>
            <a:pPr algn="l"/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95</TotalTime>
  <Words>129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ที่ริมฝั่งแม่น้ำแห่งชีวี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ที่ริมฝั่งแม่น้ำแห่งชีวี</dc:title>
  <dc:creator>mary</dc:creator>
  <cp:lastModifiedBy>mary</cp:lastModifiedBy>
  <cp:revision>4</cp:revision>
  <dcterms:created xsi:type="dcterms:W3CDTF">2018-08-17T17:57:39Z</dcterms:created>
  <dcterms:modified xsi:type="dcterms:W3CDTF">2018-08-17T19:33:05Z</dcterms:modified>
</cp:coreProperties>
</file>