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873EF-32EC-4C28-A9D9-F6475B66FC9D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228EC-73B4-4DA7-B7F0-10F4E7B3A4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kati Adura Did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608512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Wakati</a:t>
            </a:r>
            <a:r>
              <a:rPr lang="en-US" b="1" dirty="0" smtClean="0"/>
              <a:t> </a:t>
            </a:r>
            <a:r>
              <a:rPr lang="en-US" b="1" dirty="0" err="1" smtClean="0"/>
              <a:t>Adura</a:t>
            </a:r>
            <a:r>
              <a:rPr lang="en-US" b="1" dirty="0" smtClean="0"/>
              <a:t> </a:t>
            </a:r>
            <a:r>
              <a:rPr lang="en-US" b="1" dirty="0" err="1" smtClean="0"/>
              <a:t>Didun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5400600" cy="482453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l'ayé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 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fun;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ati'aro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gb'adua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sod'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ngbekele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r'itunu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Pisga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r'ile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l‘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ainipekun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digbose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Wakati Adura Didun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Wakati Adura Didun </dc:title>
  <dc:creator>mary</dc:creator>
  <cp:lastModifiedBy>mary</cp:lastModifiedBy>
  <cp:revision>10</cp:revision>
  <dcterms:created xsi:type="dcterms:W3CDTF">2018-08-23T19:19:55Z</dcterms:created>
  <dcterms:modified xsi:type="dcterms:W3CDTF">2018-08-24T16:57:38Z</dcterms:modified>
</cp:coreProperties>
</file>