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99B2-A51B-4BBE-B644-C2872E999A02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A78DB-3D4A-45F2-867B-B5257A491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99B2-A51B-4BBE-B644-C2872E999A02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A78DB-3D4A-45F2-867B-B5257A491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99B2-A51B-4BBE-B644-C2872E999A02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A78DB-3D4A-45F2-867B-B5257A491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99B2-A51B-4BBE-B644-C2872E999A02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A78DB-3D4A-45F2-867B-B5257A491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99B2-A51B-4BBE-B644-C2872E999A02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A78DB-3D4A-45F2-867B-B5257A491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99B2-A51B-4BBE-B644-C2872E999A02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A78DB-3D4A-45F2-867B-B5257A491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99B2-A51B-4BBE-B644-C2872E999A02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A78DB-3D4A-45F2-867B-B5257A491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99B2-A51B-4BBE-B644-C2872E999A02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A78DB-3D4A-45F2-867B-B5257A491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99B2-A51B-4BBE-B644-C2872E999A02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A78DB-3D4A-45F2-867B-B5257A491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99B2-A51B-4BBE-B644-C2872E999A02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A78DB-3D4A-45F2-867B-B5257A491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D99B2-A51B-4BBE-B644-C2872E999A02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A78DB-3D4A-45F2-867B-B5257A491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D99B2-A51B-4BBE-B644-C2872E999A02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A78DB-3D4A-45F2-867B-B5257A49101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re, O My Lord, I See Thee Face to Fac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ino, Isuse, azi în viața me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188640"/>
            <a:ext cx="6264696" cy="650503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Vino, Isuse, azi în viața </a:t>
            </a:r>
            <a:r>
              <a:rPr lang="it-IT" b="1" dirty="0" smtClean="0"/>
              <a:t>mea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412776"/>
            <a:ext cx="7416824" cy="4464496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via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ţ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mea  Si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cerceteaz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ă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tiat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fapt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ă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spal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curat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sf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ă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Doamne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ajut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liber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slujesc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sufletul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curat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Stiu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ă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iesc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îndurarea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Ta!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mea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fie-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ntreag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ă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Pace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revars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peste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ea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drumul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bun,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Toat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ă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dejdea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Tine-o pun!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Lat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ă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Doamne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jertf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altar,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Prime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te-ntreag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viață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mea  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â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â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suflare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pe-acest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â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â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â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ard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â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-n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mine DUHUL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â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Sf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â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22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Vino, Isuse, azi în viața mea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Vino, Isuse, azi în viața mea!</dc:title>
  <dc:creator>mary</dc:creator>
  <cp:lastModifiedBy>mary</cp:lastModifiedBy>
  <cp:revision>15</cp:revision>
  <dcterms:created xsi:type="dcterms:W3CDTF">2018-08-15T19:19:18Z</dcterms:created>
  <dcterms:modified xsi:type="dcterms:W3CDTF">2018-08-16T18:51:02Z</dcterms:modified>
</cp:coreProperties>
</file>