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0B8AF-F258-4917-A024-55E6B02EF16A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F02A-247B-4643-9FEF-588FEAE80A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0B8AF-F258-4917-A024-55E6B02EF16A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F02A-247B-4643-9FEF-588FEAE80A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0B8AF-F258-4917-A024-55E6B02EF16A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F02A-247B-4643-9FEF-588FEAE80A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0B8AF-F258-4917-A024-55E6B02EF16A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F02A-247B-4643-9FEF-588FEAE80A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0B8AF-F258-4917-A024-55E6B02EF16A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F02A-247B-4643-9FEF-588FEAE80A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0B8AF-F258-4917-A024-55E6B02EF16A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F02A-247B-4643-9FEF-588FEAE80A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0B8AF-F258-4917-A024-55E6B02EF16A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F02A-247B-4643-9FEF-588FEAE80A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0B8AF-F258-4917-A024-55E6B02EF16A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F02A-247B-4643-9FEF-588FEAE80A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0B8AF-F258-4917-A024-55E6B02EF16A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F02A-247B-4643-9FEF-588FEAE80A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0B8AF-F258-4917-A024-55E6B02EF16A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F02A-247B-4643-9FEF-588FEAE80A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0B8AF-F258-4917-A024-55E6B02EF16A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F02A-247B-4643-9FEF-588FEAE80A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0B8AF-F258-4917-A024-55E6B02EF16A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3F02A-247B-4643-9FEF-588FEAE80A4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osoever Heareth Shout! Shout the soun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enha a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16632"/>
            <a:ext cx="3168352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Venha</a:t>
            </a:r>
            <a:r>
              <a:rPr lang="en-US" b="1" dirty="0" smtClean="0"/>
              <a:t> a Jesus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4464496" cy="4730080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alguém deseja, venha a Jesus,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Água e pão da vida, Ele te conduz.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mão Lhe estende, pede-Lhe a luz,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alguém deseja, venha.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  <a:br>
              <a:rPr lang="pt-BR" sz="1800" b="1" dirty="0" smtClean="0">
                <a:solidFill>
                  <a:srgbClr val="FF0000"/>
                </a:solidFill>
              </a:rPr>
            </a:br>
            <a:r>
              <a:rPr lang="pt-BR" sz="1800" b="1" dirty="0" smtClean="0">
                <a:solidFill>
                  <a:srgbClr val="FF0000"/>
                </a:solidFill>
              </a:rPr>
              <a:t>Se alguém deseja, se alguém deseja,</a:t>
            </a:r>
            <a:br>
              <a:rPr lang="pt-BR" sz="1800" b="1" dirty="0" smtClean="0">
                <a:solidFill>
                  <a:srgbClr val="FF0000"/>
                </a:solidFill>
              </a:rPr>
            </a:br>
            <a:r>
              <a:rPr lang="pt-BR" sz="1800" b="1" dirty="0" smtClean="0">
                <a:solidFill>
                  <a:srgbClr val="FF0000"/>
                </a:solidFill>
              </a:rPr>
              <a:t>Venha hoje mesmo receber perdão,</a:t>
            </a:r>
            <a:br>
              <a:rPr lang="pt-BR" sz="1800" b="1" dirty="0" smtClean="0">
                <a:solidFill>
                  <a:srgbClr val="FF0000"/>
                </a:solidFill>
              </a:rPr>
            </a:br>
            <a:r>
              <a:rPr lang="pt-BR" sz="1800" b="1" dirty="0" smtClean="0">
                <a:solidFill>
                  <a:srgbClr val="FF0000"/>
                </a:solidFill>
              </a:rPr>
              <a:t>Pois Jesus te chama, ó, não chama em vão,</a:t>
            </a:r>
            <a:br>
              <a:rPr lang="pt-BR" sz="1800" b="1" dirty="0" smtClean="0">
                <a:solidFill>
                  <a:srgbClr val="FF0000"/>
                </a:solidFill>
              </a:rPr>
            </a:br>
            <a:r>
              <a:rPr lang="pt-BR" sz="1800" b="1" dirty="0" smtClean="0">
                <a:solidFill>
                  <a:srgbClr val="FF0000"/>
                </a:solidFill>
              </a:rPr>
              <a:t>Se alguém deseja, venha!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alguém deseja, paz fruirá;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que te chama, te libertará;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Seus braços santos te abraçará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alguém deseja, venha!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alguém deseja, não morrerá,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 a vida eterna sempre gozará;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Esta é a promessa que Jesus te dá.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alguém deseja, venha!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11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Venha a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Venha a Jesus</dc:title>
  <dc:creator>mary</dc:creator>
  <cp:lastModifiedBy>mary</cp:lastModifiedBy>
  <cp:revision>4</cp:revision>
  <dcterms:created xsi:type="dcterms:W3CDTF">2018-08-30T14:00:25Z</dcterms:created>
  <dcterms:modified xsi:type="dcterms:W3CDTF">2018-08-30T16:09:36Z</dcterms:modified>
</cp:coreProperties>
</file>