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FE2DC-2606-4C71-927B-621A7AA2E63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47940-DCFF-4850-B4C2-E2A31EC8B5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ser Vater, der du bist im Him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912768" cy="434479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/>
              <a:t>Unser Vater, der du bist im Himmel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611560" y="112474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Unser </a:t>
            </a:r>
            <a:r>
              <a:rPr lang="de-DE" b="1" dirty="0" smtClean="0"/>
              <a:t>Vater der du bist im Himmel</a:t>
            </a:r>
            <a:br>
              <a:rPr lang="de-DE" b="1" dirty="0" smtClean="0"/>
            </a:br>
            <a:r>
              <a:rPr lang="de-DE" b="1" dirty="0" smtClean="0"/>
              <a:t>Geheiligt werde dein Name</a:t>
            </a:r>
            <a:br>
              <a:rPr lang="de-DE" b="1" dirty="0" smtClean="0"/>
            </a:br>
            <a:r>
              <a:rPr lang="de-DE" b="1" dirty="0" smtClean="0"/>
              <a:t>Dein Reich komme</a:t>
            </a:r>
            <a:br>
              <a:rPr lang="de-DE" b="1" dirty="0" smtClean="0"/>
            </a:br>
            <a:r>
              <a:rPr lang="de-DE" b="1" dirty="0" smtClean="0"/>
              <a:t>Dein Wille geschehe</a:t>
            </a:r>
            <a:br>
              <a:rPr lang="de-DE" b="1" dirty="0" smtClean="0"/>
            </a:br>
            <a:r>
              <a:rPr lang="de-DE" b="1" dirty="0" smtClean="0"/>
              <a:t>Wie im Himmel so auch auf Erden</a:t>
            </a:r>
            <a:br>
              <a:rPr lang="de-DE" b="1" dirty="0" smtClean="0"/>
            </a:br>
            <a:r>
              <a:rPr lang="de-DE" b="1" dirty="0" smtClean="0"/>
              <a:t>Unser tägliches Brot gib uns heute                   </a:t>
            </a:r>
          </a:p>
          <a:p>
            <a:r>
              <a:rPr lang="de-DE" b="1" dirty="0" smtClean="0"/>
              <a:t>und vergib uns Unsere Schuld</a:t>
            </a:r>
            <a:br>
              <a:rPr lang="de-DE" b="1" dirty="0" smtClean="0"/>
            </a:br>
            <a:r>
              <a:rPr lang="de-DE" b="1" dirty="0" smtClean="0"/>
              <a:t>Wie wir auch vergeben</a:t>
            </a:r>
            <a:br>
              <a:rPr lang="de-DE" b="1" dirty="0" smtClean="0"/>
            </a:br>
            <a:r>
              <a:rPr lang="de-DE" b="1" dirty="0" smtClean="0"/>
              <a:t>Und führe uns nicht in Versuchung</a:t>
            </a:r>
            <a:br>
              <a:rPr lang="de-DE" b="1" dirty="0" smtClean="0"/>
            </a:br>
            <a:r>
              <a:rPr lang="de-DE" b="1" dirty="0" smtClean="0"/>
              <a:t>Erlöse uns von dem Bösen</a:t>
            </a:r>
            <a:br>
              <a:rPr lang="de-DE" b="1" dirty="0" smtClean="0"/>
            </a:br>
            <a:r>
              <a:rPr lang="de-DE" b="1" dirty="0" smtClean="0"/>
              <a:t>Denn dein ist das Reich, und die Kraft und die Herrlichkeit</a:t>
            </a:r>
          </a:p>
          <a:p>
            <a:r>
              <a:rPr lang="de-DE" b="1" dirty="0" smtClean="0"/>
              <a:t>Amen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Unser Vater, der du bist im Himmel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 Vater, der du bist im Himmel</dc:title>
  <dc:creator>mary</dc:creator>
  <cp:lastModifiedBy>mary</cp:lastModifiedBy>
  <cp:revision>6</cp:revision>
  <dcterms:created xsi:type="dcterms:W3CDTF">2018-08-14T15:48:49Z</dcterms:created>
  <dcterms:modified xsi:type="dcterms:W3CDTF">2018-08-14T17:34:33Z</dcterms:modified>
</cp:coreProperties>
</file>