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6708-3379-4B64-BBDF-61FF7C940ABE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1B8A-D4E1-4A7A-BF8C-5FF67E9F08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6708-3379-4B64-BBDF-61FF7C940ABE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1B8A-D4E1-4A7A-BF8C-5FF67E9F08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6708-3379-4B64-BBDF-61FF7C940ABE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1B8A-D4E1-4A7A-BF8C-5FF67E9F08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6708-3379-4B64-BBDF-61FF7C940ABE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1B8A-D4E1-4A7A-BF8C-5FF67E9F08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6708-3379-4B64-BBDF-61FF7C940ABE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1B8A-D4E1-4A7A-BF8C-5FF67E9F08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6708-3379-4B64-BBDF-61FF7C940ABE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1B8A-D4E1-4A7A-BF8C-5FF67E9F08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6708-3379-4B64-BBDF-61FF7C940ABE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1B8A-D4E1-4A7A-BF8C-5FF67E9F08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6708-3379-4B64-BBDF-61FF7C940ABE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1B8A-D4E1-4A7A-BF8C-5FF67E9F08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6708-3379-4B64-BBDF-61FF7C940ABE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1B8A-D4E1-4A7A-BF8C-5FF67E9F08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6708-3379-4B64-BBDF-61FF7C940ABE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1B8A-D4E1-4A7A-BF8C-5FF67E9F08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6708-3379-4B64-BBDF-61FF7C940ABE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1B8A-D4E1-4A7A-BF8C-5FF67E9F08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B6708-3379-4B64-BBDF-61FF7C940ABE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21B8A-D4E1-4A7A-BF8C-5FF67E9F08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migaw ang Sinumang makarini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6984776" cy="506487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Sumigaw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Sinumang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makarinig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4176464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Sumigaw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Sinumang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makarinig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daigdig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ebanghelyo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ihatid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Pigilin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Sinumang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nagnanais</a:t>
            </a:r>
            <a:r>
              <a:rPr lang="en-US" sz="1800" b="1" dirty="0" smtClean="0">
                <a:solidFill>
                  <a:srgbClr val="FF0000"/>
                </a:solidFill>
              </a:rPr>
              <a:t>!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Magpahayag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bundok</a:t>
            </a:r>
            <a:r>
              <a:rPr lang="en-US" sz="1800" b="1" dirty="0" smtClean="0">
                <a:solidFill>
                  <a:srgbClr val="FF0000"/>
                </a:solidFill>
              </a:rPr>
              <a:t> at </a:t>
            </a:r>
            <a:r>
              <a:rPr lang="en-US" sz="1800" b="1" dirty="0" err="1" smtClean="0">
                <a:solidFill>
                  <a:srgbClr val="FF0000"/>
                </a:solidFill>
              </a:rPr>
              <a:t>dalisdis</a:t>
            </a:r>
            <a:r>
              <a:rPr lang="en-US" sz="1800" b="1" dirty="0" smtClean="0">
                <a:solidFill>
                  <a:srgbClr val="FF0000"/>
                </a:solidFill>
              </a:rPr>
              <a:t>; </a:t>
            </a:r>
            <a:r>
              <a:rPr lang="en-US" sz="1800" b="1" dirty="0" err="1" smtClean="0">
                <a:solidFill>
                  <a:srgbClr val="FF0000"/>
                </a:solidFill>
              </a:rPr>
              <a:t>Tumatawag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Amang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umiibig</a:t>
            </a:r>
            <a:r>
              <a:rPr lang="en-US" sz="1800" b="1" dirty="0" smtClean="0">
                <a:solidFill>
                  <a:srgbClr val="FF0000"/>
                </a:solidFill>
              </a:rPr>
              <a:t>: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Lumapit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may </a:t>
            </a:r>
            <a:r>
              <a:rPr lang="en-US" sz="1800" b="1" dirty="0" err="1" smtClean="0">
                <a:solidFill>
                  <a:srgbClr val="FF0000"/>
                </a:solidFill>
              </a:rPr>
              <a:t>ibig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Magmaagap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pintuan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nakahanda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kailangang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magbata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Sumigaw ang Sinumang makarinig!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Sumigaw ang Sinumang makarinig!</dc:title>
  <dc:creator>mary</dc:creator>
  <cp:lastModifiedBy>mary</cp:lastModifiedBy>
  <cp:revision>4</cp:revision>
  <dcterms:created xsi:type="dcterms:W3CDTF">2018-08-30T19:32:48Z</dcterms:created>
  <dcterms:modified xsi:type="dcterms:W3CDTF">2018-08-30T19:55:15Z</dcterms:modified>
</cp:coreProperties>
</file>