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4A4567-90E4-45EB-B5F2-470A7C15E8A5}" type="datetimeFigureOut">
              <a:rPr lang="en-US" smtClean="0"/>
              <a:t>8/28/2018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68824-6C8E-45AD-B250-5045391EB8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To be like Thee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lvador Mío, Como Tú Er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0"/>
            <a:ext cx="6048672" cy="506487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Salvador Mío, Como Tú Eres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39302"/>
            <a:ext cx="3456384" cy="6237312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Salvador mío, como tú eres,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y santo, quiero vivir,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Dejando atrás los vanos placeres,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tus pisadas quiero seguir.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700" b="1" dirty="0" smtClean="0">
                <a:solidFill>
                  <a:srgbClr val="FF0000"/>
                </a:solidFill>
              </a:rPr>
              <a:t>Coro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Hazme, oh, Cristo, como tú eres,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Mi ser inunda con tu poder,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Ven en tu gloria, padre bendito,</a:t>
            </a:r>
            <a:br>
              <a:rPr lang="es-ES" sz="1700" b="1" dirty="0" smtClean="0">
                <a:solidFill>
                  <a:srgbClr val="FF0000"/>
                </a:solidFill>
              </a:rPr>
            </a:br>
            <a:r>
              <a:rPr lang="es-ES" sz="1700" b="1" dirty="0" smtClean="0">
                <a:solidFill>
                  <a:srgbClr val="FF0000"/>
                </a:solidFill>
              </a:rPr>
              <a:t>Tu semejanza quiero tener.</a:t>
            </a: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Hazme valiente, fiel y benigno,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Dispuesto siempre a perdonar,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en mi vida ser compasivo,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Fiel, proclamando tu voluntad.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Quiero ser dócil, manso y humilde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Siempre sumiso, siempre leal,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ser entero gloria te rinde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Busca anhelante tu santidad.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Hoy purifica toda mi alma,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 fuego santo de tu altar; 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desarraigue todo lo malo,</a:t>
            </a:r>
            <a:b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que tú la puedas usar.   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13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Salvador Mío, Como Tú Eres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Salvador Mío, Como Tú Eres</dc:title>
  <dc:creator>mary</dc:creator>
  <cp:lastModifiedBy>mary</cp:lastModifiedBy>
  <cp:revision>5</cp:revision>
  <dcterms:created xsi:type="dcterms:W3CDTF">2018-08-28T16:45:04Z</dcterms:created>
  <dcterms:modified xsi:type="dcterms:W3CDTF">2018-08-28T17:59:54Z</dcterms:modified>
</cp:coreProperties>
</file>