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CAE18-5795-41F9-96CD-C1FD5FC11F93}" type="datetimeFigureOut">
              <a:rPr lang="en-US" smtClean="0"/>
              <a:pPr/>
              <a:t>8/6/2018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5CFB-9660-4640-81B6-44C5BA340A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CAE18-5795-41F9-96CD-C1FD5FC11F93}" type="datetimeFigureOut">
              <a:rPr lang="en-US" smtClean="0"/>
              <a:pPr/>
              <a:t>8/6/2018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5CFB-9660-4640-81B6-44C5BA340A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CAE18-5795-41F9-96CD-C1FD5FC11F93}" type="datetimeFigureOut">
              <a:rPr lang="en-US" smtClean="0"/>
              <a:pPr/>
              <a:t>8/6/2018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5CFB-9660-4640-81B6-44C5BA340A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CAE18-5795-41F9-96CD-C1FD5FC11F93}" type="datetimeFigureOut">
              <a:rPr lang="en-US" smtClean="0"/>
              <a:pPr/>
              <a:t>8/6/2018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5CFB-9660-4640-81B6-44C5BA340A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CAE18-5795-41F9-96CD-C1FD5FC11F93}" type="datetimeFigureOut">
              <a:rPr lang="en-US" smtClean="0"/>
              <a:pPr/>
              <a:t>8/6/2018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5CFB-9660-4640-81B6-44C5BA340A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CAE18-5795-41F9-96CD-C1FD5FC11F93}" type="datetimeFigureOut">
              <a:rPr lang="en-US" smtClean="0"/>
              <a:pPr/>
              <a:t>8/6/2018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5CFB-9660-4640-81B6-44C5BA340A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CAE18-5795-41F9-96CD-C1FD5FC11F93}" type="datetimeFigureOut">
              <a:rPr lang="en-US" smtClean="0"/>
              <a:pPr/>
              <a:t>8/6/2018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5CFB-9660-4640-81B6-44C5BA340A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CAE18-5795-41F9-96CD-C1FD5FC11F93}" type="datetimeFigureOut">
              <a:rPr lang="en-US" smtClean="0"/>
              <a:pPr/>
              <a:t>8/6/2018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5CFB-9660-4640-81B6-44C5BA340A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CAE18-5795-41F9-96CD-C1FD5FC11F93}" type="datetimeFigureOut">
              <a:rPr lang="en-US" smtClean="0"/>
              <a:pPr/>
              <a:t>8/6/2018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5CFB-9660-4640-81B6-44C5BA340A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CAE18-5795-41F9-96CD-C1FD5FC11F93}" type="datetimeFigureOut">
              <a:rPr lang="en-US" smtClean="0"/>
              <a:pPr/>
              <a:t>8/6/2018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5CFB-9660-4640-81B6-44C5BA340A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CAE18-5795-41F9-96CD-C1FD5FC11F93}" type="datetimeFigureOut">
              <a:rPr lang="en-US" smtClean="0"/>
              <a:pPr/>
              <a:t>8/6/2018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5CFB-9660-4640-81B6-44C5BA340A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1CAE18-5795-41F9-96CD-C1FD5FC11F93}" type="datetimeFigureOut">
              <a:rPr lang="en-US" smtClean="0"/>
              <a:pPr/>
              <a:t>8/6/2018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55CFB-9660-4640-81B6-44C5BA340A2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nd Can it be That I should Gain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Que Maravilha Seu Am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0"/>
            <a:ext cx="5544616" cy="40466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Maravilha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Amor 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20688"/>
            <a:ext cx="8821488" cy="6048672"/>
          </a:xfrm>
        </p:spPr>
        <p:txBody>
          <a:bodyPr>
            <a:noAutofit/>
          </a:bodyPr>
          <a:lstStyle/>
          <a:p>
            <a:pPr algn="l"/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pode ser que eu deveria </a:t>
            </a:r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ganhar  Um </a:t>
            </a:r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interesse no sangue do Salvador?</a:t>
            </a:r>
            <a:b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Morreu Ele para mim que causou sua dor</a:t>
            </a:r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Para </a:t>
            </a:r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mim, que levaram à morte perseguido?</a:t>
            </a:r>
            <a:b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Maravilhoso amor! Como pode ser </a:t>
            </a:r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isso  Tu</a:t>
            </a:r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meu Deus, morrer por mim</a:t>
            </a:r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endParaRPr lang="pt-BR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700" b="1" dirty="0" smtClean="0">
                <a:solidFill>
                  <a:srgbClr val="FF0000"/>
                </a:solidFill>
              </a:rPr>
              <a:t>Coro                                                                                                                                                           Maravilhoso </a:t>
            </a:r>
            <a:r>
              <a:rPr lang="pt-BR" sz="1700" b="1" dirty="0" smtClean="0">
                <a:solidFill>
                  <a:srgbClr val="FF0000"/>
                </a:solidFill>
              </a:rPr>
              <a:t>amor! Como pode </a:t>
            </a:r>
            <a:r>
              <a:rPr lang="pt-BR" sz="1700" b="1" dirty="0" smtClean="0">
                <a:solidFill>
                  <a:srgbClr val="FF0000"/>
                </a:solidFill>
              </a:rPr>
              <a:t>ser  Que </a:t>
            </a:r>
            <a:r>
              <a:rPr lang="pt-BR" sz="1700" b="1" dirty="0" smtClean="0">
                <a:solidFill>
                  <a:srgbClr val="FF0000"/>
                </a:solidFill>
              </a:rPr>
              <a:t>Tu, meu Deus, deve morrer por mim!</a:t>
            </a:r>
            <a:br>
              <a:rPr lang="pt-BR" sz="1700" b="1" dirty="0" smtClean="0">
                <a:solidFill>
                  <a:srgbClr val="FF0000"/>
                </a:solidFill>
              </a:rPr>
            </a:br>
            <a:r>
              <a:rPr lang="pt-BR" sz="1700" b="1" dirty="0" smtClean="0">
                <a:solidFill>
                  <a:srgbClr val="FF0000"/>
                </a:solidFill>
              </a:rPr>
              <a:t>Maravilhoso amor! Como pode </a:t>
            </a:r>
            <a:r>
              <a:rPr lang="pt-BR" sz="1700" b="1" dirty="0" smtClean="0">
                <a:solidFill>
                  <a:srgbClr val="FF0000"/>
                </a:solidFill>
              </a:rPr>
              <a:t>ser  Que </a:t>
            </a:r>
            <a:r>
              <a:rPr lang="pt-BR" sz="1700" b="1" dirty="0" smtClean="0">
                <a:solidFill>
                  <a:srgbClr val="FF0000"/>
                </a:solidFill>
              </a:rPr>
              <a:t>Tu, meu Deus, deve morrer por mim</a:t>
            </a:r>
            <a:r>
              <a:rPr lang="pt-BR" sz="17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pt-BR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700" b="1" dirty="0" smtClean="0">
                <a:solidFill>
                  <a:schemeClr val="bg1">
                    <a:lumMod val="95000"/>
                  </a:schemeClr>
                </a:solidFill>
              </a:rPr>
              <a:t>Ele deixou o trono do Pai acima</a:t>
            </a:r>
            <a:r>
              <a:rPr lang="pt-BR" sz="1700" b="1" dirty="0" smtClean="0">
                <a:solidFill>
                  <a:schemeClr val="bg1">
                    <a:lumMod val="95000"/>
                  </a:schemeClr>
                </a:solidFill>
              </a:rPr>
              <a:t>,  Tão </a:t>
            </a:r>
            <a:r>
              <a:rPr lang="pt-BR" sz="1700" b="1" dirty="0" smtClean="0">
                <a:solidFill>
                  <a:schemeClr val="bg1">
                    <a:lumMod val="95000"/>
                  </a:schemeClr>
                </a:solidFill>
              </a:rPr>
              <a:t>livre, tão infinita a Sua graça!</a:t>
            </a:r>
            <a:br>
              <a:rPr lang="pt-BR" sz="1700" b="1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pt-BR" sz="1700" b="1" dirty="0" smtClean="0">
                <a:solidFill>
                  <a:schemeClr val="bg1">
                    <a:lumMod val="95000"/>
                  </a:schemeClr>
                </a:solidFill>
              </a:rPr>
              <a:t>Esvaziou-se de tudo, mas o amor</a:t>
            </a:r>
            <a:r>
              <a:rPr lang="pt-BR" sz="1700" b="1" dirty="0" smtClean="0">
                <a:solidFill>
                  <a:schemeClr val="bg1">
                    <a:lumMod val="95000"/>
                  </a:schemeClr>
                </a:solidFill>
              </a:rPr>
              <a:t>,  E </a:t>
            </a:r>
            <a:r>
              <a:rPr lang="pt-BR" sz="1700" b="1" dirty="0" smtClean="0">
                <a:solidFill>
                  <a:schemeClr val="bg1">
                    <a:lumMod val="95000"/>
                  </a:schemeClr>
                </a:solidFill>
              </a:rPr>
              <a:t>sangrou por raça indefesa de Adão.</a:t>
            </a:r>
            <a:br>
              <a:rPr lang="pt-BR" sz="1700" b="1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pt-BR" sz="1700" b="1" dirty="0" smtClean="0">
                <a:solidFill>
                  <a:schemeClr val="bg1">
                    <a:lumMod val="95000"/>
                  </a:schemeClr>
                </a:solidFill>
              </a:rPr>
              <a:t>'Tis mercê de tudo, imenso e livre</a:t>
            </a:r>
            <a:r>
              <a:rPr lang="pt-BR" sz="1700" b="1" dirty="0" smtClean="0">
                <a:solidFill>
                  <a:schemeClr val="bg1">
                    <a:lumMod val="95000"/>
                  </a:schemeClr>
                </a:solidFill>
              </a:rPr>
              <a:t>,  Para </a:t>
            </a:r>
            <a:r>
              <a:rPr lang="pt-BR" sz="1700" b="1" dirty="0" smtClean="0">
                <a:solidFill>
                  <a:schemeClr val="bg1">
                    <a:lumMod val="95000"/>
                  </a:schemeClr>
                </a:solidFill>
              </a:rPr>
              <a:t>Ó meu Deus, ele descobriu que eu</a:t>
            </a:r>
            <a:r>
              <a:rPr lang="pt-BR" sz="1700" b="1" dirty="0" smtClean="0">
                <a:solidFill>
                  <a:schemeClr val="bg1">
                    <a:lumMod val="95000"/>
                  </a:schemeClr>
                </a:solidFill>
              </a:rPr>
              <a:t>!</a:t>
            </a:r>
          </a:p>
          <a:p>
            <a:pPr algn="l"/>
            <a:endParaRPr lang="pt-BR" sz="17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l"/>
            <a:r>
              <a:rPr lang="pt-BR" sz="1700" b="1" dirty="0" smtClean="0">
                <a:solidFill>
                  <a:schemeClr val="bg1">
                    <a:lumMod val="95000"/>
                  </a:schemeClr>
                </a:solidFill>
              </a:rPr>
              <a:t>Longo meu espírito preso deitado</a:t>
            </a:r>
            <a:r>
              <a:rPr lang="pt-BR" sz="1700" b="1" dirty="0" smtClean="0">
                <a:solidFill>
                  <a:schemeClr val="bg1">
                    <a:lumMod val="95000"/>
                  </a:schemeClr>
                </a:solidFill>
              </a:rPr>
              <a:t>,  Rápido </a:t>
            </a:r>
            <a:r>
              <a:rPr lang="pt-BR" sz="1700" b="1" dirty="0" smtClean="0">
                <a:solidFill>
                  <a:schemeClr val="bg1">
                    <a:lumMod val="95000"/>
                  </a:schemeClr>
                </a:solidFill>
              </a:rPr>
              <a:t>ligado no pecado e noite da natureza;</a:t>
            </a:r>
            <a:br>
              <a:rPr lang="pt-BR" sz="1700" b="1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pt-BR" sz="1700" b="1" dirty="0" smtClean="0">
                <a:solidFill>
                  <a:schemeClr val="bg1">
                    <a:lumMod val="95000"/>
                  </a:schemeClr>
                </a:solidFill>
              </a:rPr>
              <a:t>O teu olho difundido um raio vivificante</a:t>
            </a:r>
            <a:r>
              <a:rPr lang="pt-BR" sz="1700" b="1" dirty="0" smtClean="0">
                <a:solidFill>
                  <a:schemeClr val="bg1">
                    <a:lumMod val="95000"/>
                  </a:schemeClr>
                </a:solidFill>
              </a:rPr>
              <a:t>;  Eu </a:t>
            </a:r>
            <a:r>
              <a:rPr lang="pt-BR" sz="1700" b="1" dirty="0" smtClean="0">
                <a:solidFill>
                  <a:schemeClr val="bg1">
                    <a:lumMod val="95000"/>
                  </a:schemeClr>
                </a:solidFill>
              </a:rPr>
              <a:t>acordei, o calabouço flambado com luz;</a:t>
            </a:r>
            <a:br>
              <a:rPr lang="pt-BR" sz="1700" b="1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pt-BR" sz="1700" b="1" dirty="0" smtClean="0">
                <a:solidFill>
                  <a:schemeClr val="bg1">
                    <a:lumMod val="95000"/>
                  </a:schemeClr>
                </a:solidFill>
              </a:rPr>
              <a:t>Meus correntes caíram, meu coração estava livre</a:t>
            </a:r>
            <a:r>
              <a:rPr lang="pt-BR" sz="1700" b="1" dirty="0" smtClean="0">
                <a:solidFill>
                  <a:schemeClr val="bg1">
                    <a:lumMod val="95000"/>
                  </a:schemeClr>
                </a:solidFill>
              </a:rPr>
              <a:t>,  Levantei-me</a:t>
            </a:r>
            <a:r>
              <a:rPr lang="pt-BR" sz="1700" b="1" dirty="0" smtClean="0">
                <a:solidFill>
                  <a:schemeClr val="bg1">
                    <a:lumMod val="95000"/>
                  </a:schemeClr>
                </a:solidFill>
              </a:rPr>
              <a:t>, saíram, e te seguimos</a:t>
            </a:r>
            <a:r>
              <a:rPr lang="pt-BR" sz="1700" b="1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pPr algn="l"/>
            <a:endParaRPr lang="pt-BR" sz="17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l"/>
            <a:r>
              <a:rPr lang="pt-BR" sz="1700" b="1" dirty="0" smtClean="0">
                <a:solidFill>
                  <a:schemeClr val="bg1">
                    <a:lumMod val="95000"/>
                  </a:schemeClr>
                </a:solidFill>
              </a:rPr>
              <a:t>Sem condenação agora eu temo</a:t>
            </a:r>
            <a:r>
              <a:rPr lang="pt-BR" sz="1700" b="1" dirty="0" smtClean="0">
                <a:solidFill>
                  <a:schemeClr val="bg1">
                    <a:lumMod val="95000"/>
                  </a:schemeClr>
                </a:solidFill>
              </a:rPr>
              <a:t>;  Jesus</a:t>
            </a:r>
            <a:r>
              <a:rPr lang="pt-BR" sz="1700" b="1" dirty="0" smtClean="0">
                <a:solidFill>
                  <a:schemeClr val="bg1">
                    <a:lumMod val="95000"/>
                  </a:schemeClr>
                </a:solidFill>
              </a:rPr>
              <a:t>, e tudo nele, é meu;</a:t>
            </a:r>
            <a:br>
              <a:rPr lang="pt-BR" sz="1700" b="1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pt-BR" sz="1700" b="1" dirty="0" smtClean="0">
                <a:solidFill>
                  <a:schemeClr val="bg1">
                    <a:lumMod val="95000"/>
                  </a:schemeClr>
                </a:solidFill>
              </a:rPr>
              <a:t>Vivo nele, minha cabeça viva</a:t>
            </a:r>
            <a:r>
              <a:rPr lang="pt-BR" sz="1700" b="1" dirty="0" smtClean="0">
                <a:solidFill>
                  <a:schemeClr val="bg1">
                    <a:lumMod val="95000"/>
                  </a:schemeClr>
                </a:solidFill>
              </a:rPr>
              <a:t>,  E </a:t>
            </a:r>
            <a:r>
              <a:rPr lang="pt-BR" sz="1700" b="1" dirty="0" smtClean="0">
                <a:solidFill>
                  <a:schemeClr val="bg1">
                    <a:lumMod val="95000"/>
                  </a:schemeClr>
                </a:solidFill>
              </a:rPr>
              <a:t>vestido com a justiça divina,</a:t>
            </a:r>
            <a:br>
              <a:rPr lang="pt-BR" sz="1700" b="1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pt-BR" sz="1700" b="1" dirty="0" smtClean="0">
                <a:solidFill>
                  <a:schemeClr val="bg1">
                    <a:lumMod val="95000"/>
                  </a:schemeClr>
                </a:solidFill>
              </a:rPr>
              <a:t>Negrito me aproximo do trono eterno</a:t>
            </a:r>
            <a:r>
              <a:rPr lang="pt-BR" sz="1700" b="1" dirty="0" smtClean="0">
                <a:solidFill>
                  <a:schemeClr val="bg1">
                    <a:lumMod val="95000"/>
                  </a:schemeClr>
                </a:solidFill>
              </a:rPr>
              <a:t>,  E </a:t>
            </a:r>
            <a:r>
              <a:rPr lang="pt-BR" sz="1700" b="1" dirty="0" smtClean="0">
                <a:solidFill>
                  <a:schemeClr val="bg1">
                    <a:lumMod val="95000"/>
                  </a:schemeClr>
                </a:solidFill>
              </a:rPr>
              <a:t>reivindicar a coroa, por meio de Cristo a minha </a:t>
            </a:r>
            <a:r>
              <a:rPr lang="pt-BR" sz="1700" b="1" dirty="0" smtClean="0">
                <a:solidFill>
                  <a:schemeClr val="bg1">
                    <a:lumMod val="95000"/>
                  </a:schemeClr>
                </a:solidFill>
              </a:rPr>
              <a:t>própria  </a:t>
            </a:r>
            <a:endParaRPr lang="en-US" sz="17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18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Que Maravilha Seu Amor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 Maravilha Seu Amor </dc:title>
  <dc:creator>mary</dc:creator>
  <cp:lastModifiedBy>mary</cp:lastModifiedBy>
  <cp:revision>4</cp:revision>
  <dcterms:created xsi:type="dcterms:W3CDTF">2018-08-06T21:08:59Z</dcterms:created>
  <dcterms:modified xsi:type="dcterms:W3CDTF">2018-08-07T01:56:31Z</dcterms:modified>
</cp:coreProperties>
</file>