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5D30-037D-473B-88B0-8C768DD21F5C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2D30-8867-4FC0-9252-CC5ACB460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5D30-037D-473B-88B0-8C768DD21F5C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2D30-8867-4FC0-9252-CC5ACB460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5D30-037D-473B-88B0-8C768DD21F5C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2D30-8867-4FC0-9252-CC5ACB460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5D30-037D-473B-88B0-8C768DD21F5C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2D30-8867-4FC0-9252-CC5ACB460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5D30-037D-473B-88B0-8C768DD21F5C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2D30-8867-4FC0-9252-CC5ACB460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5D30-037D-473B-88B0-8C768DD21F5C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2D30-8867-4FC0-9252-CC5ACB460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5D30-037D-473B-88B0-8C768DD21F5C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2D30-8867-4FC0-9252-CC5ACB460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5D30-037D-473B-88B0-8C768DD21F5C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2D30-8867-4FC0-9252-CC5ACB460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5D30-037D-473B-88B0-8C768DD21F5C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2D30-8867-4FC0-9252-CC5ACB460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5D30-037D-473B-88B0-8C768DD21F5C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2D30-8867-4FC0-9252-CC5ACB460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95D30-037D-473B-88B0-8C768DD21F5C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22D30-8867-4FC0-9252-CC5ACB460C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95D30-037D-473B-88B0-8C768DD21F5C}" type="datetimeFigureOut">
              <a:rPr lang="en-US" smtClean="0"/>
              <a:pPr/>
              <a:t>7/9/2022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22D30-8867-4FC0-9252-CC5ACB460C2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ord Bless You And Keep You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e Deus Te Abenço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23928" y="692696"/>
            <a:ext cx="4824536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Que</a:t>
            </a:r>
            <a:r>
              <a:rPr lang="en-US" b="1" dirty="0" smtClean="0"/>
              <a:t> Deus Te </a:t>
            </a:r>
            <a:r>
              <a:rPr lang="en-US" b="1" dirty="0" err="1" smtClean="0"/>
              <a:t>Abençoe</a:t>
            </a:r>
            <a:endParaRPr lang="en-US" b="1" dirty="0"/>
          </a:p>
        </p:txBody>
      </p:sp>
      <p:sp>
        <p:nvSpPr>
          <p:cNvPr id="5" name="Rectangle 4"/>
          <p:cNvSpPr/>
          <p:nvPr/>
        </p:nvSpPr>
        <p:spPr>
          <a:xfrm>
            <a:off x="3707904" y="2276872"/>
            <a:ext cx="518457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000" b="1" dirty="0" smtClean="0"/>
              <a:t>Que Deus te </a:t>
            </a:r>
            <a:r>
              <a:rPr lang="pt-BR" sz="2000" b="1" dirty="0" smtClean="0"/>
              <a:t>abençoe,</a:t>
            </a:r>
            <a:r>
              <a:rPr lang="pt-BR" sz="2000" b="1" dirty="0" smtClean="0"/>
              <a:t/>
            </a:r>
            <a:br>
              <a:rPr lang="pt-BR" sz="2000" b="1" dirty="0" smtClean="0"/>
            </a:br>
            <a:r>
              <a:rPr lang="pt-BR" sz="2000" b="1" dirty="0" smtClean="0"/>
              <a:t>Que Deus sobre ti </a:t>
            </a:r>
            <a:r>
              <a:rPr lang="pt-BR" sz="2000" b="1" dirty="0" smtClean="0"/>
              <a:t>levante 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pt-BR" sz="2000" b="1" dirty="0" smtClean="0"/>
              <a:t> </a:t>
            </a:r>
            <a:r>
              <a:rPr lang="pt-BR" sz="2000" b="1" dirty="0" smtClean="0"/>
              <a:t>rosto a te de paz</a:t>
            </a:r>
            <a:br>
              <a:rPr lang="pt-BR" sz="2000" b="1" dirty="0" smtClean="0"/>
            </a:br>
            <a:r>
              <a:rPr lang="pt-BR" sz="2000" b="1" dirty="0" smtClean="0"/>
              <a:t>Que Deus sobre ti </a:t>
            </a:r>
            <a:r>
              <a:rPr lang="pt-BR" sz="2000" b="1" dirty="0" smtClean="0"/>
              <a:t>levante  </a:t>
            </a:r>
            <a:r>
              <a:rPr lang="pt-BR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</a:t>
            </a:r>
            <a:r>
              <a:rPr lang="pt-BR" sz="2000" b="1" dirty="0" smtClean="0"/>
              <a:t> rosto </a:t>
            </a:r>
            <a:r>
              <a:rPr lang="pt-BR" sz="2000" b="1" dirty="0" smtClean="0"/>
              <a:t>a te guarde</a:t>
            </a:r>
            <a:br>
              <a:rPr lang="pt-BR" sz="2000" b="1" dirty="0" smtClean="0"/>
            </a:br>
            <a:r>
              <a:rPr lang="pt-BR" sz="2000" b="1" dirty="0" smtClean="0"/>
              <a:t>E te guarde</a:t>
            </a:r>
            <a:r>
              <a:rPr lang="pt-BR" sz="2000" b="1" dirty="0" smtClean="0"/>
              <a:t>, Para </a:t>
            </a:r>
            <a:r>
              <a:rPr lang="pt-BR" sz="2000" b="1" dirty="0" smtClean="0"/>
              <a:t>sempre guarde</a:t>
            </a:r>
            <a:br>
              <a:rPr lang="pt-BR" sz="2000" b="1" dirty="0" smtClean="0"/>
            </a:br>
            <a:r>
              <a:rPr lang="pt-BR" sz="2000" b="1" dirty="0" smtClean="0"/>
              <a:t>Que Deus te guarde</a:t>
            </a:r>
            <a:r>
              <a:rPr lang="pt-BR" sz="2000" b="1" dirty="0" smtClean="0"/>
              <a:t>, Guarde </a:t>
            </a:r>
            <a:r>
              <a:rPr lang="pt-BR" sz="2000" b="1" dirty="0" smtClean="0"/>
              <a:t>até o fim</a:t>
            </a:r>
            <a:br>
              <a:rPr lang="pt-BR" sz="2000" b="1" dirty="0" smtClean="0"/>
            </a:br>
            <a:r>
              <a:rPr lang="pt-BR" sz="2000" b="1" dirty="0" smtClean="0"/>
              <a:t>Amém</a:t>
            </a:r>
            <a:r>
              <a:rPr lang="pt-BR" sz="2000" b="1" dirty="0" smtClean="0"/>
              <a:t>.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</TotalTime>
  <Words>9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Que Deus Te Abençoe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 Senhor Te Abençoe</dc:title>
  <dc:creator>mary</dc:creator>
  <cp:lastModifiedBy>mary</cp:lastModifiedBy>
  <cp:revision>14</cp:revision>
  <dcterms:created xsi:type="dcterms:W3CDTF">2018-08-27T18:47:10Z</dcterms:created>
  <dcterms:modified xsi:type="dcterms:W3CDTF">2022-07-09T17:32:42Z</dcterms:modified>
</cp:coreProperties>
</file>