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A8300-FD1B-4530-852D-5630E81462C3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FF35B-A181-4EA6-B27B-E19D43922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A8300-FD1B-4530-852D-5630E81462C3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FF35B-A181-4EA6-B27B-E19D43922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A8300-FD1B-4530-852D-5630E81462C3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FF35B-A181-4EA6-B27B-E19D43922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A8300-FD1B-4530-852D-5630E81462C3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FF35B-A181-4EA6-B27B-E19D43922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A8300-FD1B-4530-852D-5630E81462C3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FF35B-A181-4EA6-B27B-E19D43922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A8300-FD1B-4530-852D-5630E81462C3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FF35B-A181-4EA6-B27B-E19D43922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A8300-FD1B-4530-852D-5630E81462C3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FF35B-A181-4EA6-B27B-E19D43922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A8300-FD1B-4530-852D-5630E81462C3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FF35B-A181-4EA6-B27B-E19D43922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A8300-FD1B-4530-852D-5630E81462C3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FF35B-A181-4EA6-B27B-E19D43922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A8300-FD1B-4530-852D-5630E81462C3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FF35B-A181-4EA6-B27B-E19D43922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A8300-FD1B-4530-852D-5630E81462C3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FF35B-A181-4EA6-B27B-E19D43922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A8300-FD1B-4530-852D-5630E81462C3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F35B-A181-4EA6-B27B-E19D439225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ord's Prayer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i Nos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188640"/>
            <a:ext cx="2232248" cy="578495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 Nosso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9552" y="1052736"/>
            <a:ext cx="41764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Pai nosso que estás no Céu,</a:t>
            </a:r>
            <a:br>
              <a:rPr lang="pt-BR" b="1" dirty="0" smtClean="0"/>
            </a:br>
            <a:r>
              <a:rPr lang="pt-BR" b="1" dirty="0" smtClean="0"/>
              <a:t>Santificado seja o Vosso Nome,</a:t>
            </a:r>
            <a:br>
              <a:rPr lang="pt-BR" b="1" dirty="0" smtClean="0"/>
            </a:br>
            <a:r>
              <a:rPr lang="pt-BR" b="1" dirty="0" smtClean="0"/>
              <a:t>Venha à nós o Vosso reino,</a:t>
            </a:r>
            <a:br>
              <a:rPr lang="pt-BR" b="1" dirty="0" smtClean="0"/>
            </a:br>
            <a:r>
              <a:rPr lang="pt-BR" b="1" dirty="0" smtClean="0"/>
              <a:t>Seja feita a Vossa vontade</a:t>
            </a:r>
            <a:br>
              <a:rPr lang="pt-BR" b="1" dirty="0" smtClean="0"/>
            </a:br>
            <a:r>
              <a:rPr lang="pt-BR" b="1" dirty="0" smtClean="0"/>
              <a:t>Assim na terra,como no Céu</a:t>
            </a:r>
            <a:br>
              <a:rPr lang="pt-BR" b="1" dirty="0" smtClean="0"/>
            </a:br>
            <a:r>
              <a:rPr lang="pt-BR" b="1" dirty="0" smtClean="0"/>
              <a:t>O pão nosso de cada dia,nos dai hoje</a:t>
            </a:r>
            <a:br>
              <a:rPr lang="pt-BR" b="1" dirty="0" smtClean="0"/>
            </a:br>
            <a:r>
              <a:rPr lang="pt-BR" b="1" dirty="0" smtClean="0"/>
              <a:t>Perdoai as nossas ofensas,assim como nós perdoamos a quem nos tem ofendido</a:t>
            </a:r>
            <a:br>
              <a:rPr lang="pt-BR" b="1" dirty="0" smtClean="0"/>
            </a:br>
            <a:r>
              <a:rPr lang="pt-BR" b="1" dirty="0" smtClean="0"/>
              <a:t>E não nos deixeis cair em tentação,               mas livrai-nos do mal</a:t>
            </a:r>
            <a:br>
              <a:rPr lang="pt-BR" b="1" dirty="0" smtClean="0"/>
            </a:br>
            <a:r>
              <a:rPr lang="pt-BR" b="1" dirty="0" smtClean="0"/>
              <a:t>Vosso é o reino,o poder,                                        a honra e a glória para sempre,</a:t>
            </a:r>
            <a:br>
              <a:rPr lang="pt-BR" b="1" dirty="0" smtClean="0"/>
            </a:br>
            <a:r>
              <a:rPr lang="pt-BR" b="1" dirty="0" smtClean="0"/>
              <a:t>Amém.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Pai Nosso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 Nosso</dc:title>
  <dc:creator>mary</dc:creator>
  <cp:lastModifiedBy>mary</cp:lastModifiedBy>
  <cp:revision>5</cp:revision>
  <dcterms:created xsi:type="dcterms:W3CDTF">2018-08-13T18:44:33Z</dcterms:created>
  <dcterms:modified xsi:type="dcterms:W3CDTF">2018-08-13T19:20:27Z</dcterms:modified>
</cp:coreProperties>
</file>