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429D-F81D-46AE-95D7-FD60D72B84D2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866-F60E-4190-9F0C-2E6A7A68F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429D-F81D-46AE-95D7-FD60D72B84D2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866-F60E-4190-9F0C-2E6A7A68F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429D-F81D-46AE-95D7-FD60D72B84D2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866-F60E-4190-9F0C-2E6A7A68F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429D-F81D-46AE-95D7-FD60D72B84D2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866-F60E-4190-9F0C-2E6A7A68F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429D-F81D-46AE-95D7-FD60D72B84D2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866-F60E-4190-9F0C-2E6A7A68F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429D-F81D-46AE-95D7-FD60D72B84D2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866-F60E-4190-9F0C-2E6A7A68F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429D-F81D-46AE-95D7-FD60D72B84D2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866-F60E-4190-9F0C-2E6A7A68F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429D-F81D-46AE-95D7-FD60D72B84D2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866-F60E-4190-9F0C-2E6A7A68F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429D-F81D-46AE-95D7-FD60D72B84D2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866-F60E-4190-9F0C-2E6A7A68F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429D-F81D-46AE-95D7-FD60D72B84D2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866-F60E-4190-9F0C-2E6A7A68F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429D-F81D-46AE-95D7-FD60D72B84D2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22866-F60E-4190-9F0C-2E6A7A68F7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3429D-F81D-46AE-95D7-FD60D72B84D2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22866-F60E-4190-9F0C-2E6A7A68F7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ord's Prayer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dre Nuestr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260648"/>
            <a:ext cx="3384376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Padre </a:t>
            </a:r>
            <a:r>
              <a:rPr lang="en-US" b="1" dirty="0" err="1" smtClean="0"/>
              <a:t>Nuestro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27584" y="1412776"/>
            <a:ext cx="3923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Padre nuestro, que estás en los cielos, </a:t>
            </a:r>
            <a:br>
              <a:rPr lang="es-ES" b="1" dirty="0" smtClean="0"/>
            </a:br>
            <a:r>
              <a:rPr lang="es-ES" b="1" dirty="0" smtClean="0"/>
              <a:t>Santificado sea tu nombre. </a:t>
            </a:r>
            <a:br>
              <a:rPr lang="es-ES" b="1" dirty="0" smtClean="0"/>
            </a:br>
            <a:r>
              <a:rPr lang="es-ES" b="1" dirty="0" smtClean="0"/>
              <a:t>Venga tu reino, </a:t>
            </a:r>
            <a:br>
              <a:rPr lang="es-ES" b="1" dirty="0" smtClean="0"/>
            </a:br>
            <a:r>
              <a:rPr lang="es-ES" b="1" dirty="0" smtClean="0"/>
              <a:t>Hágase tu voluntad, </a:t>
            </a:r>
          </a:p>
          <a:p>
            <a:r>
              <a:rPr lang="es-ES" b="1" dirty="0" smtClean="0"/>
              <a:t>En la tierra como en el cielo. </a:t>
            </a:r>
            <a:br>
              <a:rPr lang="es-ES" b="1" dirty="0" smtClean="0"/>
            </a:br>
            <a:r>
              <a:rPr lang="es-ES" b="1" dirty="0" smtClean="0"/>
              <a:t>Danos hoy nuestro pan de cada día; </a:t>
            </a:r>
            <a:br>
              <a:rPr lang="es-ES" b="1" dirty="0" smtClean="0"/>
            </a:br>
            <a:r>
              <a:rPr lang="es-ES" b="1" dirty="0" smtClean="0"/>
              <a:t>Y perdónanos nuestras deudas, </a:t>
            </a:r>
            <a:br>
              <a:rPr lang="es-ES" b="1" dirty="0" smtClean="0"/>
            </a:br>
            <a:r>
              <a:rPr lang="es-ES" b="1" dirty="0" smtClean="0"/>
              <a:t>Como también nosotros perdonamos a nuestros deudores, </a:t>
            </a:r>
          </a:p>
          <a:p>
            <a:r>
              <a:rPr lang="es-ES" b="1" dirty="0" smtClean="0"/>
              <a:t>Y no nos dejes caer en la tentación, </a:t>
            </a:r>
            <a:br>
              <a:rPr lang="es-ES" b="1" dirty="0" smtClean="0"/>
            </a:br>
            <a:r>
              <a:rPr lang="es-ES" b="1" dirty="0" smtClean="0"/>
              <a:t>Mas líbranos del mal. </a:t>
            </a:r>
            <a:br>
              <a:rPr lang="es-ES" b="1" dirty="0" smtClean="0"/>
            </a:br>
            <a:r>
              <a:rPr lang="es-ES" b="1" dirty="0" smtClean="0"/>
              <a:t>Porque tuyo es el reino, </a:t>
            </a:r>
            <a:br>
              <a:rPr lang="es-ES" b="1" dirty="0" smtClean="0"/>
            </a:br>
            <a:r>
              <a:rPr lang="es-ES" b="1" dirty="0" smtClean="0"/>
              <a:t>Y el poder, y la gloria, por siempre! </a:t>
            </a:r>
            <a:br>
              <a:rPr lang="es-ES" b="1" dirty="0" smtClean="0"/>
            </a:br>
            <a:r>
              <a:rPr lang="es-ES" b="1" dirty="0" smtClean="0"/>
              <a:t>Amén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Padre Nuestro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Padre Nuestro</dc:title>
  <dc:creator>mary</dc:creator>
  <cp:lastModifiedBy>mary</cp:lastModifiedBy>
  <cp:revision>6</cp:revision>
  <dcterms:created xsi:type="dcterms:W3CDTF">2018-08-13T19:33:11Z</dcterms:created>
  <dcterms:modified xsi:type="dcterms:W3CDTF">2018-08-13T20:53:32Z</dcterms:modified>
</cp:coreProperties>
</file>