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153E8-CD2D-4DA6-8582-7A2CE0497779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6174D-178A-4B48-A5AF-AFDD3215BD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153E8-CD2D-4DA6-8582-7A2CE0497779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6174D-178A-4B48-A5AF-AFDD3215BD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153E8-CD2D-4DA6-8582-7A2CE0497779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6174D-178A-4B48-A5AF-AFDD3215BD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153E8-CD2D-4DA6-8582-7A2CE0497779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6174D-178A-4B48-A5AF-AFDD3215BD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153E8-CD2D-4DA6-8582-7A2CE0497779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6174D-178A-4B48-A5AF-AFDD3215BD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153E8-CD2D-4DA6-8582-7A2CE0497779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6174D-178A-4B48-A5AF-AFDD3215BD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153E8-CD2D-4DA6-8582-7A2CE0497779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6174D-178A-4B48-A5AF-AFDD3215BD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153E8-CD2D-4DA6-8582-7A2CE0497779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6174D-178A-4B48-A5AF-AFDD3215BD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153E8-CD2D-4DA6-8582-7A2CE0497779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6174D-178A-4B48-A5AF-AFDD3215BD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153E8-CD2D-4DA6-8582-7A2CE0497779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6174D-178A-4B48-A5AF-AFDD3215BD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153E8-CD2D-4DA6-8582-7A2CE0497779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6174D-178A-4B48-A5AF-AFDD3215BD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153E8-CD2D-4DA6-8582-7A2CE0497779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6174D-178A-4B48-A5AF-AFDD3215BDF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ing the Bells of Heaven.jpg"/>
          <p:cNvPicPr>
            <a:picLocks noChangeAspect="1"/>
          </p:cNvPicPr>
          <p:nvPr userDrawn="1"/>
        </p:nvPicPr>
        <p:blipFill>
          <a:blip r:embed="rId14" cstate="print">
            <a:lum bright="2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h! que belos hinos cantam la no c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116632"/>
            <a:ext cx="8136904" cy="548679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/>
            </a:r>
            <a:br>
              <a:rPr lang="pt-BR" dirty="0" smtClean="0"/>
            </a:br>
            <a:r>
              <a:rPr lang="pt-BR" b="1" dirty="0" smtClean="0"/>
              <a:t>Oh</a:t>
            </a:r>
            <a:r>
              <a:rPr lang="pt-BR" b="1" dirty="0"/>
              <a:t>! que belos hinos cantam la no ceu</a:t>
            </a:r>
            <a:br>
              <a:rPr lang="pt-BR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836712"/>
            <a:ext cx="4104456" cy="5472608"/>
          </a:xfrm>
        </p:spPr>
        <p:txBody>
          <a:bodyPr>
            <a:noAutofit/>
          </a:bodyPr>
          <a:lstStyle/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Oh! Que belos hinos cantam lá no céu,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Pois do mundo o filho mau voltou!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Vede o Pai celeste prestes a abraçar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Esse filho que ele tanto amou!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Glória! Glória! Os anjos cantam lá!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Glória! Glória! As harpas tocam já!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E o santo coro dando glória a Deus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Por mais um remido entrar nos céus!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Oh! Que belos hinos cantam lá no céu!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que já se reconciliou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rebelde alma que, rendida a Deus,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Renascida, para lá voltou!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Este arrependido vamos festejar,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Como os anjos fazem com fervor.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anunciemos, com real prazer.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se resgatou um pecador.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128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Oh! que belos hinos cantam la no ceu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Oh! que belos hinos cantam la no ceu</dc:title>
  <dc:creator>mary</dc:creator>
  <cp:lastModifiedBy>mary</cp:lastModifiedBy>
  <cp:revision>6</cp:revision>
  <dcterms:created xsi:type="dcterms:W3CDTF">2022-08-11T20:19:06Z</dcterms:created>
  <dcterms:modified xsi:type="dcterms:W3CDTF">2022-08-11T20:34:41Z</dcterms:modified>
</cp:coreProperties>
</file>