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F371-44B9-479A-A7B3-9D9D8FB26CFE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8D12-9043-4177-A922-E1B8FD02A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F371-44B9-479A-A7B3-9D9D8FB26CFE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8D12-9043-4177-A922-E1B8FD02A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F371-44B9-479A-A7B3-9D9D8FB26CFE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8D12-9043-4177-A922-E1B8FD02A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F371-44B9-479A-A7B3-9D9D8FB26CFE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8D12-9043-4177-A922-E1B8FD02A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F371-44B9-479A-A7B3-9D9D8FB26CFE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8D12-9043-4177-A922-E1B8FD02A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F371-44B9-479A-A7B3-9D9D8FB26CFE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8D12-9043-4177-A922-E1B8FD02A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F371-44B9-479A-A7B3-9D9D8FB26CFE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8D12-9043-4177-A922-E1B8FD02A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F371-44B9-479A-A7B3-9D9D8FB26CFE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8D12-9043-4177-A922-E1B8FD02A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F371-44B9-479A-A7B3-9D9D8FB26CFE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8D12-9043-4177-A922-E1B8FD02A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F371-44B9-479A-A7B3-9D9D8FB26CFE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8D12-9043-4177-A922-E1B8FD02A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F371-44B9-479A-A7B3-9D9D8FB26CFE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8D12-9043-4177-A922-E1B8FD02A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6F371-44B9-479A-A7B3-9D9D8FB26CFE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F8D12-9043-4177-A922-E1B8FD02A1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weet hour of prayer!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1106375"/>
            <a:ext cx="9144000" cy="57516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Ó doce, grata oraçã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88640"/>
            <a:ext cx="4752528" cy="434479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Ó doce, grata oração</a:t>
            </a:r>
            <a:endParaRPr lang="en-US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3528392" cy="583264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Ó doce, grata oração,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 calmas toda aflição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Ao pai eterno vais subir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vais também por mim pedir.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Nas horas tristes de pesar,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Minh'alma pode descansar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se livrar da tentação,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 doce,grata oração;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se livrar da tentação,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 doce,grata oração;</a:t>
            </a:r>
          </a:p>
          <a:p>
            <a:pPr algn="l"/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Ó doce grata oração,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 levas minha petição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Ao rei eterno chegarás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sua bênção pedirás.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Ao invocar o meu senhor,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Ao dar-lhe todo o meu amor,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Eu abrirei meu coração,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 doce, grata oração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Eu abrirei meu coração,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 doce, grata oração</a:t>
            </a:r>
          </a:p>
          <a:p>
            <a:pPr algn="l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Ó doce, grata oração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Doce Grata Oração</dc:title>
  <dc:creator>mary</dc:creator>
  <cp:lastModifiedBy>mary</cp:lastModifiedBy>
  <cp:revision>5</cp:revision>
  <dcterms:created xsi:type="dcterms:W3CDTF">2018-08-21T21:05:59Z</dcterms:created>
  <dcterms:modified xsi:type="dcterms:W3CDTF">2018-08-23T17:55:36Z</dcterms:modified>
</cp:coreProperties>
</file>